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1" r:id="rId1"/>
    <p:sldMasterId id="2147483672" r:id="rId2"/>
  </p:sldMasterIdLst>
  <p:notesMasterIdLst>
    <p:notesMasterId r:id="rId12"/>
  </p:notesMasterIdLst>
  <p:sldIdLst>
    <p:sldId id="256" r:id="rId3"/>
    <p:sldId id="257" r:id="rId4"/>
    <p:sldId id="297" r:id="rId5"/>
    <p:sldId id="298" r:id="rId6"/>
    <p:sldId id="302" r:id="rId7"/>
    <p:sldId id="303" r:id="rId8"/>
    <p:sldId id="300" r:id="rId9"/>
    <p:sldId id="304" r:id="rId10"/>
    <p:sldId id="301" r:id="rId11"/>
  </p:sldIdLst>
  <p:sldSz cx="9144000" cy="5143500" type="screen16x9"/>
  <p:notesSz cx="6858000" cy="9144000"/>
  <p:embeddedFontLst>
    <p:embeddedFont>
      <p:font typeface="Livvic" panose="020B0604020202020204" charset="0"/>
      <p:regular r:id="rId13"/>
      <p:bold r:id="rId14"/>
      <p:italic r:id="rId15"/>
      <p:boldItalic r:id="rId16"/>
    </p:embeddedFont>
    <p:embeddedFont>
      <p:font typeface="Livvic Light" panose="020B0604020202020204" charset="0"/>
      <p:regular r:id="rId17"/>
      <p:bold r:id="rId18"/>
      <p:italic r:id="rId19"/>
      <p:boldItalic r:id="rId20"/>
    </p:embeddedFont>
    <p:embeddedFont>
      <p:font typeface="Livvic SemiBold" panose="020B0604020202020204" charset="0"/>
      <p:regular r:id="rId21"/>
      <p:bold r:id="rId22"/>
      <p:italic r:id="rId23"/>
      <p:boldItalic r:id="rId24"/>
    </p:embeddedFont>
    <p:embeddedFont>
      <p:font typeface="Redressed" panose="020B0604020202020204" charset="0"/>
      <p:regular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C9807AD-933F-6D2B-F1CC-343998200724}" v="14" dt="2021-11-30T22:42:50.690"/>
    <p1510:client id="{4EDCB7E9-7010-CAD5-6635-528C88934682}" v="1478" dt="2021-12-01T01:28:29.735"/>
    <p1510:client id="{B23CA02B-A611-69C4-F235-79569E797387}" v="100" dt="2021-11-30T23:33:23.183"/>
  </p1510:revLst>
</p1510:revInfo>
</file>

<file path=ppt/tableStyles.xml><?xml version="1.0" encoding="utf-8"?>
<a:tblStyleLst xmlns:a="http://schemas.openxmlformats.org/drawingml/2006/main" def="{B2CB006B-AF68-4546-AA05-42FB7A77DAC1}">
  <a:tblStyle styleId="{B2CB006B-AF68-4546-AA05-42FB7A77DAC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font" Target="fonts/font9.fntdata"/><Relationship Id="rId7" Type="http://schemas.openxmlformats.org/officeDocument/2006/relationships/slide" Target="slides/slide5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12.fntdata"/><Relationship Id="rId5" Type="http://schemas.openxmlformats.org/officeDocument/2006/relationships/slide" Target="slides/slide3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font" Target="fonts/font7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6b20e22304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6b20e22304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6b20e22304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6b20e22304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283395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6b20e22304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6b20e22304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623760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subTitle" idx="1"/>
          </p:nvPr>
        </p:nvSpPr>
        <p:spPr>
          <a:xfrm>
            <a:off x="3077650" y="3419200"/>
            <a:ext cx="29886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482400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482400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482400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482400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482400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482400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482400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482400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rgbClr val="482400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923750" y="981600"/>
            <a:ext cx="5296500" cy="22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0">
                <a:solidFill>
                  <a:srgbClr val="4824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1"/>
          <p:cNvSpPr txBox="1">
            <a:spLocks noGrp="1"/>
          </p:cNvSpPr>
          <p:nvPr>
            <p:ph type="title" hasCustomPrompt="1"/>
          </p:nvPr>
        </p:nvSpPr>
        <p:spPr>
          <a:xfrm>
            <a:off x="5846825" y="1991154"/>
            <a:ext cx="1796100" cy="59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8" name="Google Shape;38;p11"/>
          <p:cNvSpPr txBox="1">
            <a:spLocks noGrp="1"/>
          </p:cNvSpPr>
          <p:nvPr>
            <p:ph type="subTitle" idx="1"/>
          </p:nvPr>
        </p:nvSpPr>
        <p:spPr>
          <a:xfrm>
            <a:off x="5846825" y="2552708"/>
            <a:ext cx="2466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/>
          </a:p>
        </p:txBody>
      </p:sp>
      <p:sp>
        <p:nvSpPr>
          <p:cNvPr id="39" name="Google Shape;39;p11"/>
          <p:cNvSpPr txBox="1">
            <a:spLocks noGrp="1"/>
          </p:cNvSpPr>
          <p:nvPr>
            <p:ph type="subTitle" idx="2"/>
          </p:nvPr>
        </p:nvSpPr>
        <p:spPr>
          <a:xfrm>
            <a:off x="5846825" y="1265503"/>
            <a:ext cx="1972500" cy="59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/>
          </a:p>
        </p:txBody>
      </p:sp>
      <p:sp>
        <p:nvSpPr>
          <p:cNvPr id="40" name="Google Shape;40;p11"/>
          <p:cNvSpPr txBox="1">
            <a:spLocks noGrp="1"/>
          </p:cNvSpPr>
          <p:nvPr>
            <p:ph type="title" idx="3" hasCustomPrompt="1"/>
          </p:nvPr>
        </p:nvSpPr>
        <p:spPr>
          <a:xfrm>
            <a:off x="5846825" y="671175"/>
            <a:ext cx="1796100" cy="62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1" name="Google Shape;41;p11"/>
          <p:cNvSpPr txBox="1">
            <a:spLocks noGrp="1"/>
          </p:cNvSpPr>
          <p:nvPr>
            <p:ph type="title" idx="4" hasCustomPrompt="1"/>
          </p:nvPr>
        </p:nvSpPr>
        <p:spPr>
          <a:xfrm>
            <a:off x="5846825" y="3250647"/>
            <a:ext cx="1796100" cy="59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2" name="Google Shape;42;p11"/>
          <p:cNvSpPr txBox="1">
            <a:spLocks noGrp="1"/>
          </p:cNvSpPr>
          <p:nvPr>
            <p:ph type="subTitle" idx="5"/>
          </p:nvPr>
        </p:nvSpPr>
        <p:spPr>
          <a:xfrm>
            <a:off x="5846825" y="3826320"/>
            <a:ext cx="2466600" cy="59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2"/>
          <p:cNvSpPr txBox="1">
            <a:spLocks noGrp="1"/>
          </p:cNvSpPr>
          <p:nvPr>
            <p:ph type="ctrTitle"/>
          </p:nvPr>
        </p:nvSpPr>
        <p:spPr>
          <a:xfrm>
            <a:off x="2040779" y="2670838"/>
            <a:ext cx="24660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5" name="Google Shape;45;p12"/>
          <p:cNvSpPr txBox="1">
            <a:spLocks noGrp="1"/>
          </p:cNvSpPr>
          <p:nvPr>
            <p:ph type="title" idx="2" hasCustomPrompt="1"/>
          </p:nvPr>
        </p:nvSpPr>
        <p:spPr>
          <a:xfrm>
            <a:off x="833369" y="2433088"/>
            <a:ext cx="1123200" cy="900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6000" b="0">
                <a:solidFill>
                  <a:schemeClr val="dk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6" name="Google Shape;46;p12"/>
          <p:cNvSpPr txBox="1">
            <a:spLocks noGrp="1"/>
          </p:cNvSpPr>
          <p:nvPr>
            <p:ph type="ctrTitle" idx="3"/>
          </p:nvPr>
        </p:nvSpPr>
        <p:spPr>
          <a:xfrm>
            <a:off x="2038900" y="3475257"/>
            <a:ext cx="2722200" cy="90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7" name="Google Shape;47;p12"/>
          <p:cNvSpPr txBox="1">
            <a:spLocks noGrp="1"/>
          </p:cNvSpPr>
          <p:nvPr>
            <p:ph type="title" idx="4" hasCustomPrompt="1"/>
          </p:nvPr>
        </p:nvSpPr>
        <p:spPr>
          <a:xfrm>
            <a:off x="860394" y="3475257"/>
            <a:ext cx="1123200" cy="900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6000" b="0">
                <a:solidFill>
                  <a:schemeClr val="dk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2"/>
          <p:cNvSpPr txBox="1">
            <a:spLocks noGrp="1"/>
          </p:cNvSpPr>
          <p:nvPr>
            <p:ph type="ctrTitle" idx="5"/>
          </p:nvPr>
        </p:nvSpPr>
        <p:spPr>
          <a:xfrm>
            <a:off x="5953764" y="2677079"/>
            <a:ext cx="28641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9" name="Google Shape;49;p12"/>
          <p:cNvSpPr txBox="1">
            <a:spLocks noGrp="1"/>
          </p:cNvSpPr>
          <p:nvPr>
            <p:ph type="title" idx="6" hasCustomPrompt="1"/>
          </p:nvPr>
        </p:nvSpPr>
        <p:spPr>
          <a:xfrm>
            <a:off x="4734144" y="2439329"/>
            <a:ext cx="1123200" cy="900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6000" b="0">
                <a:solidFill>
                  <a:schemeClr val="dk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0" name="Google Shape;50;p12"/>
          <p:cNvSpPr txBox="1">
            <a:spLocks noGrp="1"/>
          </p:cNvSpPr>
          <p:nvPr>
            <p:ph type="ctrTitle" idx="7"/>
          </p:nvPr>
        </p:nvSpPr>
        <p:spPr>
          <a:xfrm>
            <a:off x="5953234" y="3485910"/>
            <a:ext cx="2466000" cy="90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1" name="Google Shape;51;p12"/>
          <p:cNvSpPr txBox="1">
            <a:spLocks noGrp="1"/>
          </p:cNvSpPr>
          <p:nvPr>
            <p:ph type="title" idx="8" hasCustomPrompt="1"/>
          </p:nvPr>
        </p:nvSpPr>
        <p:spPr>
          <a:xfrm>
            <a:off x="4752253" y="3444056"/>
            <a:ext cx="1123200" cy="900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6000" b="0">
                <a:solidFill>
                  <a:schemeClr val="dk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long list">
  <p:cSld name="CUSTOM_8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3"/>
          <p:cNvSpPr txBox="1">
            <a:spLocks noGrp="1"/>
          </p:cNvSpPr>
          <p:nvPr>
            <p:ph type="body" idx="1"/>
          </p:nvPr>
        </p:nvSpPr>
        <p:spPr>
          <a:xfrm>
            <a:off x="613325" y="1094051"/>
            <a:ext cx="7731000" cy="36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08269"/>
              </a:buClr>
              <a:buSzPts val="1100"/>
              <a:buFont typeface="Livvic Medium"/>
              <a:buAutoNum type="arabicPeriod"/>
              <a:defRPr sz="1200"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Font typeface="Muli"/>
              <a:buAutoNum type="alphaLcPeriod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Font typeface="Muli"/>
              <a:buAutoNum type="romanLcPeriod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Font typeface="Muli"/>
              <a:buAutoNum type="arabicPeriod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Font typeface="Muli"/>
              <a:buAutoNum type="alphaLcPeriod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Font typeface="Muli"/>
              <a:buAutoNum type="romanLcPeriod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Font typeface="Muli"/>
              <a:buAutoNum type="arabicPeriod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Font typeface="Muli"/>
              <a:buAutoNum type="alphaLcPeriod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Font typeface="Muli"/>
              <a:buAutoNum type="romanLcPeriod"/>
              <a:defRPr/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1935550" y="359450"/>
            <a:ext cx="5273100" cy="9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0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sources">
  <p:cSld name="CUSTOM_8_1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>
            <a:spLocks noGrp="1"/>
          </p:cNvSpPr>
          <p:nvPr>
            <p:ph type="body" idx="1"/>
          </p:nvPr>
        </p:nvSpPr>
        <p:spPr>
          <a:xfrm>
            <a:off x="605216" y="1211950"/>
            <a:ext cx="3435000" cy="328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Nunito Light"/>
              <a:buChar char="■"/>
              <a:defRPr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◂"/>
              <a:defRPr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◂"/>
              <a:defRPr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◂"/>
              <a:defRPr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body" idx="2"/>
          </p:nvPr>
        </p:nvSpPr>
        <p:spPr>
          <a:xfrm>
            <a:off x="4882150" y="1195450"/>
            <a:ext cx="3435000" cy="331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79400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800"/>
              <a:buFont typeface="Nunito Light"/>
              <a:buChar char="■"/>
              <a:defRPr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◂"/>
              <a:defRPr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◂"/>
              <a:defRPr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◂"/>
              <a:defRPr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ctrTitle"/>
          </p:nvPr>
        </p:nvSpPr>
        <p:spPr>
          <a:xfrm>
            <a:off x="1935550" y="359450"/>
            <a:ext cx="5273100" cy="9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0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1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5"/>
          <p:cNvSpPr txBox="1">
            <a:spLocks noGrp="1"/>
          </p:cNvSpPr>
          <p:nvPr>
            <p:ph type="ctrTitle"/>
          </p:nvPr>
        </p:nvSpPr>
        <p:spPr>
          <a:xfrm>
            <a:off x="2954115" y="2616503"/>
            <a:ext cx="1225800" cy="22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400" b="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61" name="Google Shape;61;p15"/>
          <p:cNvSpPr txBox="1">
            <a:spLocks noGrp="1"/>
          </p:cNvSpPr>
          <p:nvPr>
            <p:ph type="subTitle" idx="1"/>
          </p:nvPr>
        </p:nvSpPr>
        <p:spPr>
          <a:xfrm>
            <a:off x="2617365" y="2787122"/>
            <a:ext cx="18993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/>
          </a:p>
        </p:txBody>
      </p:sp>
      <p:sp>
        <p:nvSpPr>
          <p:cNvPr id="62" name="Google Shape;62;p15"/>
          <p:cNvSpPr txBox="1">
            <a:spLocks noGrp="1"/>
          </p:cNvSpPr>
          <p:nvPr>
            <p:ph type="ctrTitle" idx="2"/>
          </p:nvPr>
        </p:nvSpPr>
        <p:spPr>
          <a:xfrm>
            <a:off x="6575123" y="2590403"/>
            <a:ext cx="1741800" cy="25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400" b="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subTitle" idx="3"/>
          </p:nvPr>
        </p:nvSpPr>
        <p:spPr>
          <a:xfrm>
            <a:off x="6496373" y="2787122"/>
            <a:ext cx="1899300" cy="77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ctrTitle" idx="4"/>
          </p:nvPr>
        </p:nvSpPr>
        <p:spPr>
          <a:xfrm>
            <a:off x="809527" y="2616503"/>
            <a:ext cx="1819200" cy="22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400" b="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subTitle" idx="5"/>
          </p:nvPr>
        </p:nvSpPr>
        <p:spPr>
          <a:xfrm>
            <a:off x="769552" y="2787122"/>
            <a:ext cx="18993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ctrTitle" idx="6"/>
          </p:nvPr>
        </p:nvSpPr>
        <p:spPr>
          <a:xfrm>
            <a:off x="4723973" y="2590403"/>
            <a:ext cx="1475700" cy="25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400" b="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subTitle" idx="7"/>
          </p:nvPr>
        </p:nvSpPr>
        <p:spPr>
          <a:xfrm>
            <a:off x="4512173" y="2787122"/>
            <a:ext cx="1899300" cy="77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/>
          </a:p>
        </p:txBody>
      </p:sp>
      <p:sp>
        <p:nvSpPr>
          <p:cNvPr id="68" name="Google Shape;68;p15"/>
          <p:cNvSpPr txBox="1">
            <a:spLocks noGrp="1"/>
          </p:cNvSpPr>
          <p:nvPr>
            <p:ph type="ctrTitle" idx="8"/>
          </p:nvPr>
        </p:nvSpPr>
        <p:spPr>
          <a:xfrm>
            <a:off x="1935550" y="359450"/>
            <a:ext cx="5273100" cy="9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0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CUSTOM_3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6"/>
          <p:cNvSpPr txBox="1">
            <a:spLocks noGrp="1"/>
          </p:cNvSpPr>
          <p:nvPr>
            <p:ph type="ctrTitle"/>
          </p:nvPr>
        </p:nvSpPr>
        <p:spPr>
          <a:xfrm>
            <a:off x="5684694" y="2223240"/>
            <a:ext cx="2626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0"/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subTitle" idx="1"/>
          </p:nvPr>
        </p:nvSpPr>
        <p:spPr>
          <a:xfrm>
            <a:off x="6112944" y="2676206"/>
            <a:ext cx="1770300" cy="148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/>
          </a:p>
        </p:txBody>
      </p:sp>
      <p:sp>
        <p:nvSpPr>
          <p:cNvPr id="72" name="Google Shape;72;p16"/>
          <p:cNvSpPr txBox="1">
            <a:spLocks noGrp="1"/>
          </p:cNvSpPr>
          <p:nvPr>
            <p:ph type="ctrTitle" idx="2"/>
          </p:nvPr>
        </p:nvSpPr>
        <p:spPr>
          <a:xfrm>
            <a:off x="3252307" y="2223240"/>
            <a:ext cx="2626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0"/>
            </a:lvl9pPr>
          </a:lstStyle>
          <a:p>
            <a:endParaRPr/>
          </a:p>
        </p:txBody>
      </p:sp>
      <p:sp>
        <p:nvSpPr>
          <p:cNvPr id="73" name="Google Shape;73;p16"/>
          <p:cNvSpPr txBox="1">
            <a:spLocks noGrp="1"/>
          </p:cNvSpPr>
          <p:nvPr>
            <p:ph type="subTitle" idx="3"/>
          </p:nvPr>
        </p:nvSpPr>
        <p:spPr>
          <a:xfrm>
            <a:off x="3680557" y="2676202"/>
            <a:ext cx="1770300" cy="148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/>
          </a:p>
        </p:txBody>
      </p:sp>
      <p:sp>
        <p:nvSpPr>
          <p:cNvPr id="74" name="Google Shape;74;p16"/>
          <p:cNvSpPr txBox="1">
            <a:spLocks noGrp="1"/>
          </p:cNvSpPr>
          <p:nvPr>
            <p:ph type="ctrTitle" idx="4"/>
          </p:nvPr>
        </p:nvSpPr>
        <p:spPr>
          <a:xfrm>
            <a:off x="857374" y="2223250"/>
            <a:ext cx="2658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0"/>
            </a:lvl9pPr>
          </a:lstStyle>
          <a:p>
            <a:endParaRPr/>
          </a:p>
        </p:txBody>
      </p:sp>
      <p:sp>
        <p:nvSpPr>
          <p:cNvPr id="75" name="Google Shape;75;p16"/>
          <p:cNvSpPr txBox="1">
            <a:spLocks noGrp="1"/>
          </p:cNvSpPr>
          <p:nvPr>
            <p:ph type="subTitle" idx="5"/>
          </p:nvPr>
        </p:nvSpPr>
        <p:spPr>
          <a:xfrm>
            <a:off x="1394074" y="2676202"/>
            <a:ext cx="1585200" cy="148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/>
          </a:p>
        </p:txBody>
      </p:sp>
      <p:sp>
        <p:nvSpPr>
          <p:cNvPr id="76" name="Google Shape;76;p16"/>
          <p:cNvSpPr txBox="1">
            <a:spLocks noGrp="1"/>
          </p:cNvSpPr>
          <p:nvPr>
            <p:ph type="ctrTitle" idx="6"/>
          </p:nvPr>
        </p:nvSpPr>
        <p:spPr>
          <a:xfrm>
            <a:off x="1935550" y="359450"/>
            <a:ext cx="5273100" cy="9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0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6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ctrTitle"/>
          </p:nvPr>
        </p:nvSpPr>
        <p:spPr>
          <a:xfrm>
            <a:off x="1213329" y="1827113"/>
            <a:ext cx="2056200" cy="4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0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7"/>
          <p:cNvSpPr txBox="1">
            <a:spLocks noGrp="1"/>
          </p:cNvSpPr>
          <p:nvPr>
            <p:ph type="subTitle" idx="1"/>
          </p:nvPr>
        </p:nvSpPr>
        <p:spPr>
          <a:xfrm>
            <a:off x="1163529" y="2211205"/>
            <a:ext cx="21558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/>
          </a:p>
        </p:txBody>
      </p:sp>
      <p:sp>
        <p:nvSpPr>
          <p:cNvPr id="80" name="Google Shape;80;p17"/>
          <p:cNvSpPr txBox="1">
            <a:spLocks noGrp="1"/>
          </p:cNvSpPr>
          <p:nvPr>
            <p:ph type="ctrTitle" idx="2"/>
          </p:nvPr>
        </p:nvSpPr>
        <p:spPr>
          <a:xfrm>
            <a:off x="3521526" y="1827113"/>
            <a:ext cx="2056200" cy="4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0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1" name="Google Shape;81;p17"/>
          <p:cNvSpPr txBox="1">
            <a:spLocks noGrp="1"/>
          </p:cNvSpPr>
          <p:nvPr>
            <p:ph type="subTitle" idx="3"/>
          </p:nvPr>
        </p:nvSpPr>
        <p:spPr>
          <a:xfrm>
            <a:off x="3471726" y="2211205"/>
            <a:ext cx="21558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/>
          </a:p>
        </p:txBody>
      </p:sp>
      <p:sp>
        <p:nvSpPr>
          <p:cNvPr id="82" name="Google Shape;82;p17"/>
          <p:cNvSpPr txBox="1">
            <a:spLocks noGrp="1"/>
          </p:cNvSpPr>
          <p:nvPr>
            <p:ph type="ctrTitle" idx="4"/>
          </p:nvPr>
        </p:nvSpPr>
        <p:spPr>
          <a:xfrm>
            <a:off x="5829726" y="1827113"/>
            <a:ext cx="2056200" cy="4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0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17"/>
          <p:cNvSpPr txBox="1">
            <a:spLocks noGrp="1"/>
          </p:cNvSpPr>
          <p:nvPr>
            <p:ph type="subTitle" idx="5"/>
          </p:nvPr>
        </p:nvSpPr>
        <p:spPr>
          <a:xfrm>
            <a:off x="5779926" y="2211205"/>
            <a:ext cx="21558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/>
          </a:p>
        </p:txBody>
      </p:sp>
      <p:sp>
        <p:nvSpPr>
          <p:cNvPr id="84" name="Google Shape;84;p17"/>
          <p:cNvSpPr txBox="1">
            <a:spLocks noGrp="1"/>
          </p:cNvSpPr>
          <p:nvPr>
            <p:ph type="ctrTitle" idx="6"/>
          </p:nvPr>
        </p:nvSpPr>
        <p:spPr>
          <a:xfrm>
            <a:off x="1213329" y="3246800"/>
            <a:ext cx="2056200" cy="4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0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5" name="Google Shape;85;p17"/>
          <p:cNvSpPr txBox="1">
            <a:spLocks noGrp="1"/>
          </p:cNvSpPr>
          <p:nvPr>
            <p:ph type="subTitle" idx="7"/>
          </p:nvPr>
        </p:nvSpPr>
        <p:spPr>
          <a:xfrm>
            <a:off x="1163529" y="3631972"/>
            <a:ext cx="21558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/>
          </a:p>
        </p:txBody>
      </p:sp>
      <p:sp>
        <p:nvSpPr>
          <p:cNvPr id="86" name="Google Shape;86;p17"/>
          <p:cNvSpPr txBox="1">
            <a:spLocks noGrp="1"/>
          </p:cNvSpPr>
          <p:nvPr>
            <p:ph type="ctrTitle" idx="8"/>
          </p:nvPr>
        </p:nvSpPr>
        <p:spPr>
          <a:xfrm>
            <a:off x="3521526" y="3246800"/>
            <a:ext cx="2056200" cy="4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0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7" name="Google Shape;87;p17"/>
          <p:cNvSpPr txBox="1">
            <a:spLocks noGrp="1"/>
          </p:cNvSpPr>
          <p:nvPr>
            <p:ph type="subTitle" idx="9"/>
          </p:nvPr>
        </p:nvSpPr>
        <p:spPr>
          <a:xfrm>
            <a:off x="3471726" y="3631972"/>
            <a:ext cx="21558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/>
          </a:p>
        </p:txBody>
      </p:sp>
      <p:sp>
        <p:nvSpPr>
          <p:cNvPr id="88" name="Google Shape;88;p17"/>
          <p:cNvSpPr txBox="1">
            <a:spLocks noGrp="1"/>
          </p:cNvSpPr>
          <p:nvPr>
            <p:ph type="ctrTitle" idx="13"/>
          </p:nvPr>
        </p:nvSpPr>
        <p:spPr>
          <a:xfrm>
            <a:off x="5829726" y="3246800"/>
            <a:ext cx="2056200" cy="4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0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17"/>
          <p:cNvSpPr txBox="1">
            <a:spLocks noGrp="1"/>
          </p:cNvSpPr>
          <p:nvPr>
            <p:ph type="subTitle" idx="14"/>
          </p:nvPr>
        </p:nvSpPr>
        <p:spPr>
          <a:xfrm>
            <a:off x="5779926" y="3631972"/>
            <a:ext cx="21558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/>
          </a:p>
        </p:txBody>
      </p:sp>
      <p:sp>
        <p:nvSpPr>
          <p:cNvPr id="90" name="Google Shape;90;p17"/>
          <p:cNvSpPr txBox="1">
            <a:spLocks noGrp="1"/>
          </p:cNvSpPr>
          <p:nvPr>
            <p:ph type="ctrTitle" idx="15"/>
          </p:nvPr>
        </p:nvSpPr>
        <p:spPr>
          <a:xfrm>
            <a:off x="1935550" y="359450"/>
            <a:ext cx="5273100" cy="9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0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list">
  <p:cSld name="CUSTOM_7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>
            <a:spLocks noGrp="1"/>
          </p:cNvSpPr>
          <p:nvPr>
            <p:ph type="subTitle" idx="1"/>
          </p:nvPr>
        </p:nvSpPr>
        <p:spPr>
          <a:xfrm flipH="1">
            <a:off x="567600" y="1308725"/>
            <a:ext cx="2658000" cy="32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/>
          </a:p>
        </p:txBody>
      </p:sp>
      <p:sp>
        <p:nvSpPr>
          <p:cNvPr id="93" name="Google Shape;93;p18"/>
          <p:cNvSpPr txBox="1">
            <a:spLocks noGrp="1"/>
          </p:cNvSpPr>
          <p:nvPr>
            <p:ph type="ctrTitle"/>
          </p:nvPr>
        </p:nvSpPr>
        <p:spPr>
          <a:xfrm>
            <a:off x="1935550" y="359450"/>
            <a:ext cx="5273100" cy="9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0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words">
  <p:cSld name="MAIN_POINT_1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9"/>
          <p:cNvSpPr txBox="1">
            <a:spLocks noGrp="1"/>
          </p:cNvSpPr>
          <p:nvPr>
            <p:ph type="title"/>
          </p:nvPr>
        </p:nvSpPr>
        <p:spPr>
          <a:xfrm>
            <a:off x="270075" y="509350"/>
            <a:ext cx="4946100" cy="249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6700" b="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>
  <p:cSld name="TITLE_AND_BODY_1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0"/>
          <p:cNvSpPr txBox="1">
            <a:spLocks noGrp="1"/>
          </p:cNvSpPr>
          <p:nvPr>
            <p:ph type="subTitle" idx="1"/>
          </p:nvPr>
        </p:nvSpPr>
        <p:spPr>
          <a:xfrm flipH="1">
            <a:off x="599976" y="3234588"/>
            <a:ext cx="3306300" cy="13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/>
          </a:p>
        </p:txBody>
      </p:sp>
      <p:sp>
        <p:nvSpPr>
          <p:cNvPr id="98" name="Google Shape;98;p20"/>
          <p:cNvSpPr txBox="1">
            <a:spLocks noGrp="1"/>
          </p:cNvSpPr>
          <p:nvPr>
            <p:ph type="title"/>
          </p:nvPr>
        </p:nvSpPr>
        <p:spPr>
          <a:xfrm>
            <a:off x="2282876" y="1309100"/>
            <a:ext cx="2111700" cy="5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>
            <a:endParaRPr/>
          </a:p>
        </p:txBody>
      </p:sp>
      <p:sp>
        <p:nvSpPr>
          <p:cNvPr id="99" name="Google Shape;99;p20"/>
          <p:cNvSpPr txBox="1">
            <a:spLocks noGrp="1"/>
          </p:cNvSpPr>
          <p:nvPr>
            <p:ph type="subTitle" idx="2"/>
          </p:nvPr>
        </p:nvSpPr>
        <p:spPr>
          <a:xfrm flipH="1">
            <a:off x="5036376" y="690913"/>
            <a:ext cx="3502800" cy="13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/>
          </a:p>
        </p:txBody>
      </p:sp>
      <p:sp>
        <p:nvSpPr>
          <p:cNvPr id="100" name="Google Shape;100;p20"/>
          <p:cNvSpPr txBox="1">
            <a:spLocks noGrp="1"/>
          </p:cNvSpPr>
          <p:nvPr>
            <p:ph type="title" idx="3"/>
          </p:nvPr>
        </p:nvSpPr>
        <p:spPr>
          <a:xfrm>
            <a:off x="4635451" y="3252460"/>
            <a:ext cx="2111700" cy="5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dk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5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1"/>
          <p:cNvSpPr txBox="1">
            <a:spLocks noGrp="1"/>
          </p:cNvSpPr>
          <p:nvPr>
            <p:ph type="title"/>
          </p:nvPr>
        </p:nvSpPr>
        <p:spPr>
          <a:xfrm>
            <a:off x="1015813" y="904675"/>
            <a:ext cx="3246600" cy="58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60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 b="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 b="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 b="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 b="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 b="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 b="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 b="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 b="0"/>
            </a:lvl9pPr>
          </a:lstStyle>
          <a:p>
            <a:endParaRPr/>
          </a:p>
        </p:txBody>
      </p:sp>
      <p:sp>
        <p:nvSpPr>
          <p:cNvPr id="103" name="Google Shape;103;p21"/>
          <p:cNvSpPr txBox="1">
            <a:spLocks noGrp="1"/>
          </p:cNvSpPr>
          <p:nvPr>
            <p:ph type="subTitle" idx="1"/>
          </p:nvPr>
        </p:nvSpPr>
        <p:spPr>
          <a:xfrm>
            <a:off x="4545288" y="603925"/>
            <a:ext cx="3582900" cy="11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Livvic"/>
              <a:buNone/>
              <a:defRPr sz="14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Livvic"/>
              <a:buNone/>
              <a:defRPr sz="21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Livvic"/>
              <a:buNone/>
              <a:defRPr sz="21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Livvic"/>
              <a:buNone/>
              <a:defRPr sz="21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Livvic"/>
              <a:buNone/>
              <a:defRPr sz="21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Livvic"/>
              <a:buNone/>
              <a:defRPr sz="21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Livvic"/>
              <a:buNone/>
              <a:defRPr sz="21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Livvic"/>
              <a:buNone/>
              <a:defRPr sz="21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Livvic"/>
              <a:buNone/>
              <a:defRPr sz="21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/>
          </a:p>
        </p:txBody>
      </p:sp>
      <p:sp>
        <p:nvSpPr>
          <p:cNvPr id="104" name="Google Shape;104;p21"/>
          <p:cNvSpPr txBox="1"/>
          <p:nvPr/>
        </p:nvSpPr>
        <p:spPr>
          <a:xfrm>
            <a:off x="621627" y="3741525"/>
            <a:ext cx="3104400" cy="9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CREDITS: This presentation template was created by </a:t>
            </a:r>
            <a:r>
              <a:rPr lang="en" sz="1000">
                <a:solidFill>
                  <a:schemeClr val="dk1"/>
                </a:solidFill>
                <a:uFill>
                  <a:noFill/>
                </a:uFill>
                <a:latin typeface="Livvic SemiBold"/>
                <a:ea typeface="Livvic SemiBold"/>
                <a:cs typeface="Livvic SemiBold"/>
                <a:sym typeface="Livvic SemiBold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, including icons by </a:t>
            </a:r>
            <a:r>
              <a:rPr lang="en" sz="1000">
                <a:solidFill>
                  <a:schemeClr val="dk1"/>
                </a:solidFill>
                <a:uFill>
                  <a:noFill/>
                </a:uFill>
                <a:latin typeface="Livvic SemiBold"/>
                <a:ea typeface="Livvic SemiBold"/>
                <a:cs typeface="Livvic SemiBold"/>
                <a:sym typeface="Livvic SemiBold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, and infographics &amp; images by </a:t>
            </a:r>
            <a:r>
              <a:rPr lang="en" sz="1000">
                <a:solidFill>
                  <a:schemeClr val="dk1"/>
                </a:solidFill>
                <a:uFill>
                  <a:noFill/>
                </a:uFill>
                <a:latin typeface="Livvic SemiBold"/>
                <a:ea typeface="Livvic SemiBold"/>
                <a:cs typeface="Livvic SemiBold"/>
                <a:sym typeface="Livvic SemiBold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>
              <a:solidFill>
                <a:schemeClr val="dk1"/>
              </a:solidFill>
              <a:latin typeface="Livvic SemiBold"/>
              <a:ea typeface="Livvic SemiBold"/>
              <a:cs typeface="Livvic SemiBold"/>
              <a:sym typeface="Livvic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4"/>
          <p:cNvSpPr txBox="1">
            <a:spLocks noGrp="1"/>
          </p:cNvSpPr>
          <p:nvPr>
            <p:ph type="subTitle" idx="1"/>
          </p:nvPr>
        </p:nvSpPr>
        <p:spPr>
          <a:xfrm flipH="1">
            <a:off x="835078" y="2109829"/>
            <a:ext cx="3569100" cy="208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Livvic"/>
                <a:ea typeface="Livvic"/>
                <a:cs typeface="Livvic"/>
                <a:sym typeface="Livv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Livvic"/>
                <a:ea typeface="Livvic"/>
                <a:cs typeface="Livvic"/>
                <a:sym typeface="Livv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Livvic"/>
                <a:ea typeface="Livvic"/>
                <a:cs typeface="Livvic"/>
                <a:sym typeface="Livv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Livvic"/>
                <a:ea typeface="Livvic"/>
                <a:cs typeface="Livvic"/>
                <a:sym typeface="Livv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Livvic"/>
                <a:ea typeface="Livvic"/>
                <a:cs typeface="Livvic"/>
                <a:sym typeface="Livv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Livvic"/>
                <a:ea typeface="Livvic"/>
                <a:cs typeface="Livvic"/>
                <a:sym typeface="Livv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Livvic"/>
                <a:ea typeface="Livvic"/>
                <a:cs typeface="Livvic"/>
                <a:sym typeface="Livv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Livvic"/>
                <a:ea typeface="Livvic"/>
                <a:cs typeface="Livvic"/>
                <a:sym typeface="Livv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/>
          </a:p>
        </p:txBody>
      </p:sp>
      <p:sp>
        <p:nvSpPr>
          <p:cNvPr id="15" name="Google Shape;15;p4"/>
          <p:cNvSpPr txBox="1">
            <a:spLocks noGrp="1"/>
          </p:cNvSpPr>
          <p:nvPr>
            <p:ph type="title"/>
          </p:nvPr>
        </p:nvSpPr>
        <p:spPr>
          <a:xfrm>
            <a:off x="1101028" y="1456631"/>
            <a:ext cx="3037200" cy="5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000" b="0"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000" b="0"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000" b="0"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000" b="0"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000" b="0"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000" b="0"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000" b="0"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000" b="0"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5"/>
          <p:cNvSpPr txBox="1">
            <a:spLocks noGrp="1"/>
          </p:cNvSpPr>
          <p:nvPr>
            <p:ph type="subTitle" idx="1"/>
          </p:nvPr>
        </p:nvSpPr>
        <p:spPr>
          <a:xfrm>
            <a:off x="3023375" y="1675677"/>
            <a:ext cx="3097200" cy="99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/>
          </a:p>
        </p:txBody>
      </p:sp>
      <p:sp>
        <p:nvSpPr>
          <p:cNvPr id="18" name="Google Shape;18;p5"/>
          <p:cNvSpPr txBox="1">
            <a:spLocks noGrp="1"/>
          </p:cNvSpPr>
          <p:nvPr>
            <p:ph type="ctrTitle"/>
          </p:nvPr>
        </p:nvSpPr>
        <p:spPr>
          <a:xfrm>
            <a:off x="1935550" y="359450"/>
            <a:ext cx="5273100" cy="9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0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9" name="Google Shape;19;p5"/>
          <p:cNvSpPr txBox="1">
            <a:spLocks noGrp="1"/>
          </p:cNvSpPr>
          <p:nvPr>
            <p:ph type="subTitle" idx="2"/>
          </p:nvPr>
        </p:nvSpPr>
        <p:spPr>
          <a:xfrm>
            <a:off x="3591150" y="1474467"/>
            <a:ext cx="1961700" cy="37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Redressed"/>
                <a:ea typeface="Redressed"/>
                <a:cs typeface="Redressed"/>
                <a:sym typeface="Redress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Redressed"/>
                <a:ea typeface="Redressed"/>
                <a:cs typeface="Redressed"/>
                <a:sym typeface="Redresse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Redressed"/>
                <a:ea typeface="Redressed"/>
                <a:cs typeface="Redressed"/>
                <a:sym typeface="Redresse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Redressed"/>
                <a:ea typeface="Redressed"/>
                <a:cs typeface="Redressed"/>
                <a:sym typeface="Redresse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Redressed"/>
                <a:ea typeface="Redressed"/>
                <a:cs typeface="Redressed"/>
                <a:sym typeface="Redresse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Redressed"/>
                <a:ea typeface="Redressed"/>
                <a:cs typeface="Redressed"/>
                <a:sym typeface="Redresse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Redressed"/>
                <a:ea typeface="Redressed"/>
                <a:cs typeface="Redressed"/>
                <a:sym typeface="Redresse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Redressed"/>
                <a:ea typeface="Redressed"/>
                <a:cs typeface="Redressed"/>
                <a:sym typeface="Redresse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Redressed"/>
                <a:ea typeface="Redressed"/>
                <a:cs typeface="Redressed"/>
                <a:sym typeface="Redressed"/>
              </a:defRPr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subTitle" idx="3"/>
          </p:nvPr>
        </p:nvSpPr>
        <p:spPr>
          <a:xfrm>
            <a:off x="3591150" y="3146917"/>
            <a:ext cx="1961700" cy="37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Redressed"/>
                <a:ea typeface="Redressed"/>
                <a:cs typeface="Redressed"/>
                <a:sym typeface="Redress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Redressed"/>
                <a:ea typeface="Redressed"/>
                <a:cs typeface="Redressed"/>
                <a:sym typeface="Redresse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Redressed"/>
                <a:ea typeface="Redressed"/>
                <a:cs typeface="Redressed"/>
                <a:sym typeface="Redresse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Redressed"/>
                <a:ea typeface="Redressed"/>
                <a:cs typeface="Redressed"/>
                <a:sym typeface="Redresse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Redressed"/>
                <a:ea typeface="Redressed"/>
                <a:cs typeface="Redressed"/>
                <a:sym typeface="Redresse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Redressed"/>
                <a:ea typeface="Redressed"/>
                <a:cs typeface="Redressed"/>
                <a:sym typeface="Redresse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Redressed"/>
                <a:ea typeface="Redressed"/>
                <a:cs typeface="Redressed"/>
                <a:sym typeface="Redresse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Redressed"/>
                <a:ea typeface="Redressed"/>
                <a:cs typeface="Redressed"/>
                <a:sym typeface="Redresse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Redressed"/>
                <a:ea typeface="Redressed"/>
                <a:cs typeface="Redressed"/>
                <a:sym typeface="Redressed"/>
              </a:defRPr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ubTitle" idx="4"/>
          </p:nvPr>
        </p:nvSpPr>
        <p:spPr>
          <a:xfrm>
            <a:off x="3084450" y="3348127"/>
            <a:ext cx="2975100" cy="99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title"/>
          </p:nvPr>
        </p:nvSpPr>
        <p:spPr>
          <a:xfrm>
            <a:off x="2439675" y="362239"/>
            <a:ext cx="4264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>
            <a:spLocks noGrp="1"/>
          </p:cNvSpPr>
          <p:nvPr>
            <p:ph type="ctrTitle"/>
          </p:nvPr>
        </p:nvSpPr>
        <p:spPr>
          <a:xfrm>
            <a:off x="5826034" y="1395800"/>
            <a:ext cx="2711700" cy="99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6" name="Google Shape;26;p7"/>
          <p:cNvSpPr txBox="1">
            <a:spLocks noGrp="1"/>
          </p:cNvSpPr>
          <p:nvPr>
            <p:ph type="subTitle" idx="1"/>
          </p:nvPr>
        </p:nvSpPr>
        <p:spPr>
          <a:xfrm>
            <a:off x="5375734" y="2462926"/>
            <a:ext cx="3162000" cy="20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3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3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3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3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3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3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3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3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"/>
          <p:cNvSpPr txBox="1">
            <a:spLocks noGrp="1"/>
          </p:cNvSpPr>
          <p:nvPr>
            <p:ph type="title"/>
          </p:nvPr>
        </p:nvSpPr>
        <p:spPr>
          <a:xfrm>
            <a:off x="606124" y="701643"/>
            <a:ext cx="3955500" cy="96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2600" b="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1" name="Google Shape;31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2" name="Google Shape;32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0"/>
          <p:cNvSpPr txBox="1">
            <a:spLocks noGrp="1"/>
          </p:cNvSpPr>
          <p:nvPr>
            <p:ph type="ctrTitle"/>
          </p:nvPr>
        </p:nvSpPr>
        <p:spPr>
          <a:xfrm>
            <a:off x="3134250" y="3878388"/>
            <a:ext cx="28755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800">
                <a:latin typeface="Livvic"/>
                <a:ea typeface="Livvic"/>
                <a:cs typeface="Livvic"/>
                <a:sym typeface="Livvic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/>
          </a:p>
        </p:txBody>
      </p:sp>
      <p:sp>
        <p:nvSpPr>
          <p:cNvPr id="35" name="Google Shape;35;p10"/>
          <p:cNvSpPr txBox="1">
            <a:spLocks noGrp="1"/>
          </p:cNvSpPr>
          <p:nvPr>
            <p:ph type="subTitle" idx="1"/>
          </p:nvPr>
        </p:nvSpPr>
        <p:spPr>
          <a:xfrm>
            <a:off x="1754500" y="700900"/>
            <a:ext cx="5634900" cy="1955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Redressed"/>
                <a:ea typeface="Redressed"/>
                <a:cs typeface="Redressed"/>
                <a:sym typeface="Redress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Redressed"/>
                <a:ea typeface="Redressed"/>
                <a:cs typeface="Redressed"/>
                <a:sym typeface="Redresse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Redressed"/>
                <a:ea typeface="Redressed"/>
                <a:cs typeface="Redressed"/>
                <a:sym typeface="Redresse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Redressed"/>
                <a:ea typeface="Redressed"/>
                <a:cs typeface="Redressed"/>
                <a:sym typeface="Redresse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Redressed"/>
                <a:ea typeface="Redressed"/>
                <a:cs typeface="Redressed"/>
                <a:sym typeface="Redresse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Redressed"/>
                <a:ea typeface="Redressed"/>
                <a:cs typeface="Redressed"/>
                <a:sym typeface="Redresse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Redressed"/>
                <a:ea typeface="Redressed"/>
                <a:cs typeface="Redressed"/>
                <a:sym typeface="Redresse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Redressed"/>
                <a:ea typeface="Redressed"/>
                <a:cs typeface="Redressed"/>
                <a:sym typeface="Redresse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Redressed"/>
                <a:ea typeface="Redressed"/>
                <a:cs typeface="Redressed"/>
                <a:sym typeface="Redresse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24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28585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ressed"/>
              <a:buNone/>
              <a:defRPr sz="2800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ressed"/>
              <a:buNone/>
              <a:defRPr sz="2800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ressed"/>
              <a:buNone/>
              <a:defRPr sz="2800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ressed"/>
              <a:buNone/>
              <a:defRPr sz="2800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ressed"/>
              <a:buNone/>
              <a:defRPr sz="2800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ressed"/>
              <a:buNone/>
              <a:defRPr sz="2800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ressed"/>
              <a:buNone/>
              <a:defRPr sz="2800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ressed"/>
              <a:buNone/>
              <a:defRPr sz="2800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ressed"/>
              <a:buNone/>
              <a:defRPr sz="2800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28585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 Light"/>
              <a:buChar char="●"/>
              <a:defRPr sz="1800">
                <a:solidFill>
                  <a:schemeClr val="dk1"/>
                </a:solidFill>
                <a:latin typeface="Livvic Light"/>
                <a:ea typeface="Livvic Light"/>
                <a:cs typeface="Livvic Light"/>
                <a:sym typeface="Livvic Ligh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 Light"/>
              <a:buChar char="○"/>
              <a:defRPr>
                <a:solidFill>
                  <a:schemeClr val="dk1"/>
                </a:solidFill>
                <a:latin typeface="Livvic Light"/>
                <a:ea typeface="Livvic Light"/>
                <a:cs typeface="Livvic Light"/>
                <a:sym typeface="Livvic Ligh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 Light"/>
              <a:buChar char="■"/>
              <a:defRPr>
                <a:solidFill>
                  <a:schemeClr val="dk1"/>
                </a:solidFill>
                <a:latin typeface="Livvic Light"/>
                <a:ea typeface="Livvic Light"/>
                <a:cs typeface="Livvic Light"/>
                <a:sym typeface="Livvic Ligh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 Light"/>
              <a:buChar char="●"/>
              <a:defRPr>
                <a:solidFill>
                  <a:schemeClr val="dk1"/>
                </a:solidFill>
                <a:latin typeface="Livvic Light"/>
                <a:ea typeface="Livvic Light"/>
                <a:cs typeface="Livvic Light"/>
                <a:sym typeface="Livvic Ligh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 Light"/>
              <a:buChar char="○"/>
              <a:defRPr>
                <a:solidFill>
                  <a:schemeClr val="dk1"/>
                </a:solidFill>
                <a:latin typeface="Livvic Light"/>
                <a:ea typeface="Livvic Light"/>
                <a:cs typeface="Livvic Light"/>
                <a:sym typeface="Livvic Ligh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 Light"/>
              <a:buChar char="■"/>
              <a:defRPr>
                <a:solidFill>
                  <a:schemeClr val="dk1"/>
                </a:solidFill>
                <a:latin typeface="Livvic Light"/>
                <a:ea typeface="Livvic Light"/>
                <a:cs typeface="Livvic Light"/>
                <a:sym typeface="Livvic Ligh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 Light"/>
              <a:buChar char="●"/>
              <a:defRPr>
                <a:solidFill>
                  <a:schemeClr val="dk1"/>
                </a:solidFill>
                <a:latin typeface="Livvic Light"/>
                <a:ea typeface="Livvic Light"/>
                <a:cs typeface="Livvic Light"/>
                <a:sym typeface="Livvic Ligh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 Light"/>
              <a:buChar char="○"/>
              <a:defRPr>
                <a:solidFill>
                  <a:schemeClr val="dk1"/>
                </a:solidFill>
                <a:latin typeface="Livvic Light"/>
                <a:ea typeface="Livvic Light"/>
                <a:cs typeface="Livvic Light"/>
                <a:sym typeface="Livvic Ligh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Livvic Light"/>
              <a:buChar char="■"/>
              <a:defRPr>
                <a:solidFill>
                  <a:schemeClr val="dk1"/>
                </a:solidFill>
                <a:latin typeface="Livvic Light"/>
                <a:ea typeface="Livvic Light"/>
                <a:cs typeface="Livvic Light"/>
                <a:sym typeface="Livvic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4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109" name="Google Shape;109;p24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0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6"/>
          <p:cNvSpPr txBox="1">
            <a:spLocks noGrp="1"/>
          </p:cNvSpPr>
          <p:nvPr>
            <p:ph type="subTitle" idx="1"/>
          </p:nvPr>
        </p:nvSpPr>
        <p:spPr>
          <a:xfrm>
            <a:off x="3077650" y="2847247"/>
            <a:ext cx="29886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Aft>
                <a:spcPts val="1600"/>
              </a:spcAft>
            </a:pPr>
            <a:r>
              <a:rPr lang="en" dirty="0"/>
              <a:t>Andrés Pedraza Rodríguez</a:t>
            </a:r>
          </a:p>
        </p:txBody>
      </p:sp>
      <p:sp>
        <p:nvSpPr>
          <p:cNvPr id="116" name="Google Shape;116;p26"/>
          <p:cNvSpPr txBox="1">
            <a:spLocks noGrp="1"/>
          </p:cNvSpPr>
          <p:nvPr>
            <p:ph type="ctrTitle"/>
          </p:nvPr>
        </p:nvSpPr>
        <p:spPr>
          <a:xfrm>
            <a:off x="1826335" y="520050"/>
            <a:ext cx="5296500" cy="22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5200" dirty="0"/>
              <a:t>Cono </a:t>
            </a:r>
            <a:r>
              <a:rPr lang="en" sz="5200" dirty="0" err="1"/>
              <a:t>adaptador</a:t>
            </a:r>
          </a:p>
        </p:txBody>
      </p:sp>
      <p:pic>
        <p:nvPicPr>
          <p:cNvPr id="117" name="Google Shape;11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41" y="2652167"/>
            <a:ext cx="3216325" cy="21492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9" name="Google Shape;119;p26"/>
          <p:cNvGrpSpPr/>
          <p:nvPr/>
        </p:nvGrpSpPr>
        <p:grpSpPr>
          <a:xfrm>
            <a:off x="3350580" y="2711345"/>
            <a:ext cx="2256075" cy="82560"/>
            <a:chOff x="436040" y="1564459"/>
            <a:chExt cx="259045" cy="21745"/>
          </a:xfrm>
        </p:grpSpPr>
        <p:sp>
          <p:nvSpPr>
            <p:cNvPr id="120" name="Google Shape;120;p26"/>
            <p:cNvSpPr/>
            <p:nvPr/>
          </p:nvSpPr>
          <p:spPr>
            <a:xfrm>
              <a:off x="436040" y="1570779"/>
              <a:ext cx="258600" cy="15425"/>
            </a:xfrm>
            <a:custGeom>
              <a:avLst/>
              <a:gdLst/>
              <a:ahLst/>
              <a:cxnLst/>
              <a:rect l="l" t="t" r="r" b="b"/>
              <a:pathLst>
                <a:path w="10344" h="617" extrusionOk="0">
                  <a:moveTo>
                    <a:pt x="371" y="0"/>
                  </a:moveTo>
                  <a:cubicBezTo>
                    <a:pt x="274" y="0"/>
                    <a:pt x="176" y="4"/>
                    <a:pt x="77" y="13"/>
                  </a:cubicBezTo>
                  <a:cubicBezTo>
                    <a:pt x="1" y="13"/>
                    <a:pt x="3" y="132"/>
                    <a:pt x="78" y="132"/>
                  </a:cubicBezTo>
                  <a:cubicBezTo>
                    <a:pt x="79" y="132"/>
                    <a:pt x="80" y="132"/>
                    <a:pt x="81" y="132"/>
                  </a:cubicBezTo>
                  <a:cubicBezTo>
                    <a:pt x="246" y="140"/>
                    <a:pt x="410" y="177"/>
                    <a:pt x="574" y="189"/>
                  </a:cubicBezTo>
                  <a:cubicBezTo>
                    <a:pt x="738" y="206"/>
                    <a:pt x="902" y="226"/>
                    <a:pt x="1062" y="247"/>
                  </a:cubicBezTo>
                  <a:cubicBezTo>
                    <a:pt x="1226" y="263"/>
                    <a:pt x="1395" y="271"/>
                    <a:pt x="1555" y="292"/>
                  </a:cubicBezTo>
                  <a:cubicBezTo>
                    <a:pt x="1719" y="317"/>
                    <a:pt x="1883" y="325"/>
                    <a:pt x="2047" y="349"/>
                  </a:cubicBezTo>
                  <a:cubicBezTo>
                    <a:pt x="2211" y="378"/>
                    <a:pt x="2375" y="431"/>
                    <a:pt x="2543" y="448"/>
                  </a:cubicBezTo>
                  <a:cubicBezTo>
                    <a:pt x="2712" y="464"/>
                    <a:pt x="2880" y="485"/>
                    <a:pt x="3052" y="497"/>
                  </a:cubicBezTo>
                  <a:cubicBezTo>
                    <a:pt x="3093" y="500"/>
                    <a:pt x="3134" y="501"/>
                    <a:pt x="3175" y="501"/>
                  </a:cubicBezTo>
                  <a:cubicBezTo>
                    <a:pt x="3273" y="501"/>
                    <a:pt x="3371" y="495"/>
                    <a:pt x="3470" y="495"/>
                  </a:cubicBezTo>
                  <a:cubicBezTo>
                    <a:pt x="3501" y="495"/>
                    <a:pt x="3531" y="496"/>
                    <a:pt x="3561" y="497"/>
                  </a:cubicBezTo>
                  <a:cubicBezTo>
                    <a:pt x="3729" y="501"/>
                    <a:pt x="3898" y="518"/>
                    <a:pt x="4066" y="526"/>
                  </a:cubicBezTo>
                  <a:cubicBezTo>
                    <a:pt x="4152" y="530"/>
                    <a:pt x="4235" y="530"/>
                    <a:pt x="4318" y="530"/>
                  </a:cubicBezTo>
                  <a:cubicBezTo>
                    <a:pt x="4400" y="530"/>
                    <a:pt x="4482" y="530"/>
                    <a:pt x="4566" y="534"/>
                  </a:cubicBezTo>
                  <a:cubicBezTo>
                    <a:pt x="4730" y="538"/>
                    <a:pt x="4895" y="591"/>
                    <a:pt x="5063" y="596"/>
                  </a:cubicBezTo>
                  <a:cubicBezTo>
                    <a:pt x="5078" y="596"/>
                    <a:pt x="5093" y="596"/>
                    <a:pt x="5108" y="596"/>
                  </a:cubicBezTo>
                  <a:cubicBezTo>
                    <a:pt x="5243" y="596"/>
                    <a:pt x="5380" y="583"/>
                    <a:pt x="5514" y="583"/>
                  </a:cubicBezTo>
                  <a:cubicBezTo>
                    <a:pt x="5529" y="583"/>
                    <a:pt x="5544" y="583"/>
                    <a:pt x="5559" y="583"/>
                  </a:cubicBezTo>
                  <a:cubicBezTo>
                    <a:pt x="5615" y="585"/>
                    <a:pt x="5671" y="585"/>
                    <a:pt x="5727" y="585"/>
                  </a:cubicBezTo>
                  <a:cubicBezTo>
                    <a:pt x="5837" y="585"/>
                    <a:pt x="5948" y="583"/>
                    <a:pt x="6060" y="583"/>
                  </a:cubicBezTo>
                  <a:cubicBezTo>
                    <a:pt x="6224" y="583"/>
                    <a:pt x="6392" y="616"/>
                    <a:pt x="6556" y="616"/>
                  </a:cubicBezTo>
                  <a:cubicBezTo>
                    <a:pt x="6721" y="616"/>
                    <a:pt x="6889" y="600"/>
                    <a:pt x="7053" y="600"/>
                  </a:cubicBezTo>
                  <a:cubicBezTo>
                    <a:pt x="7221" y="596"/>
                    <a:pt x="7385" y="563"/>
                    <a:pt x="7554" y="559"/>
                  </a:cubicBezTo>
                  <a:cubicBezTo>
                    <a:pt x="7570" y="558"/>
                    <a:pt x="7587" y="557"/>
                    <a:pt x="7603" y="557"/>
                  </a:cubicBezTo>
                  <a:cubicBezTo>
                    <a:pt x="7735" y="557"/>
                    <a:pt x="7869" y="580"/>
                    <a:pt x="8000" y="580"/>
                  </a:cubicBezTo>
                  <a:cubicBezTo>
                    <a:pt x="8017" y="580"/>
                    <a:pt x="8033" y="580"/>
                    <a:pt x="8050" y="579"/>
                  </a:cubicBezTo>
                  <a:cubicBezTo>
                    <a:pt x="8243" y="571"/>
                    <a:pt x="8428" y="522"/>
                    <a:pt x="8616" y="509"/>
                  </a:cubicBezTo>
                  <a:cubicBezTo>
                    <a:pt x="8805" y="497"/>
                    <a:pt x="8994" y="477"/>
                    <a:pt x="9178" y="460"/>
                  </a:cubicBezTo>
                  <a:cubicBezTo>
                    <a:pt x="9367" y="440"/>
                    <a:pt x="9560" y="448"/>
                    <a:pt x="9749" y="427"/>
                  </a:cubicBezTo>
                  <a:cubicBezTo>
                    <a:pt x="9938" y="403"/>
                    <a:pt x="10122" y="370"/>
                    <a:pt x="10311" y="341"/>
                  </a:cubicBezTo>
                  <a:cubicBezTo>
                    <a:pt x="10340" y="337"/>
                    <a:pt x="10344" y="267"/>
                    <a:pt x="10311" y="267"/>
                  </a:cubicBezTo>
                  <a:cubicBezTo>
                    <a:pt x="10143" y="271"/>
                    <a:pt x="9974" y="280"/>
                    <a:pt x="9810" y="284"/>
                  </a:cubicBezTo>
                  <a:cubicBezTo>
                    <a:pt x="9642" y="288"/>
                    <a:pt x="9474" y="308"/>
                    <a:pt x="9310" y="312"/>
                  </a:cubicBezTo>
                  <a:cubicBezTo>
                    <a:pt x="9141" y="317"/>
                    <a:pt x="8977" y="325"/>
                    <a:pt x="8809" y="329"/>
                  </a:cubicBezTo>
                  <a:cubicBezTo>
                    <a:pt x="8641" y="333"/>
                    <a:pt x="8477" y="345"/>
                    <a:pt x="8309" y="349"/>
                  </a:cubicBezTo>
                  <a:cubicBezTo>
                    <a:pt x="8296" y="350"/>
                    <a:pt x="8283" y="350"/>
                    <a:pt x="8270" y="350"/>
                  </a:cubicBezTo>
                  <a:cubicBezTo>
                    <a:pt x="8115" y="350"/>
                    <a:pt x="7963" y="329"/>
                    <a:pt x="7808" y="329"/>
                  </a:cubicBezTo>
                  <a:cubicBezTo>
                    <a:pt x="7640" y="333"/>
                    <a:pt x="7476" y="382"/>
                    <a:pt x="7307" y="386"/>
                  </a:cubicBezTo>
                  <a:cubicBezTo>
                    <a:pt x="7300" y="387"/>
                    <a:pt x="7293" y="387"/>
                    <a:pt x="7285" y="387"/>
                  </a:cubicBezTo>
                  <a:cubicBezTo>
                    <a:pt x="7132" y="387"/>
                    <a:pt x="6982" y="349"/>
                    <a:pt x="6829" y="349"/>
                  </a:cubicBezTo>
                  <a:cubicBezTo>
                    <a:pt x="6821" y="349"/>
                    <a:pt x="6814" y="349"/>
                    <a:pt x="6807" y="349"/>
                  </a:cubicBezTo>
                  <a:lnTo>
                    <a:pt x="6306" y="349"/>
                  </a:lnTo>
                  <a:cubicBezTo>
                    <a:pt x="6160" y="349"/>
                    <a:pt x="6011" y="362"/>
                    <a:pt x="5862" y="362"/>
                  </a:cubicBezTo>
                  <a:cubicBezTo>
                    <a:pt x="5843" y="362"/>
                    <a:pt x="5824" y="362"/>
                    <a:pt x="5806" y="362"/>
                  </a:cubicBezTo>
                  <a:cubicBezTo>
                    <a:pt x="5751" y="360"/>
                    <a:pt x="5696" y="360"/>
                    <a:pt x="5640" y="360"/>
                  </a:cubicBezTo>
                  <a:cubicBezTo>
                    <a:pt x="5529" y="360"/>
                    <a:pt x="5417" y="362"/>
                    <a:pt x="5305" y="362"/>
                  </a:cubicBezTo>
                  <a:cubicBezTo>
                    <a:pt x="5193" y="362"/>
                    <a:pt x="5082" y="365"/>
                    <a:pt x="4972" y="365"/>
                  </a:cubicBezTo>
                  <a:cubicBezTo>
                    <a:pt x="4916" y="365"/>
                    <a:pt x="4860" y="364"/>
                    <a:pt x="4804" y="362"/>
                  </a:cubicBezTo>
                  <a:cubicBezTo>
                    <a:pt x="4636" y="354"/>
                    <a:pt x="4472" y="329"/>
                    <a:pt x="4304" y="321"/>
                  </a:cubicBezTo>
                  <a:cubicBezTo>
                    <a:pt x="4220" y="317"/>
                    <a:pt x="4137" y="317"/>
                    <a:pt x="4053" y="317"/>
                  </a:cubicBezTo>
                  <a:cubicBezTo>
                    <a:pt x="3970" y="317"/>
                    <a:pt x="3887" y="317"/>
                    <a:pt x="3803" y="312"/>
                  </a:cubicBezTo>
                  <a:cubicBezTo>
                    <a:pt x="3635" y="308"/>
                    <a:pt x="3471" y="255"/>
                    <a:pt x="3307" y="247"/>
                  </a:cubicBezTo>
                  <a:cubicBezTo>
                    <a:pt x="3138" y="239"/>
                    <a:pt x="2974" y="230"/>
                    <a:pt x="2806" y="218"/>
                  </a:cubicBezTo>
                  <a:cubicBezTo>
                    <a:pt x="2638" y="210"/>
                    <a:pt x="2474" y="198"/>
                    <a:pt x="2305" y="185"/>
                  </a:cubicBezTo>
                  <a:cubicBezTo>
                    <a:pt x="2117" y="173"/>
                    <a:pt x="1924" y="173"/>
                    <a:pt x="1731" y="152"/>
                  </a:cubicBezTo>
                  <a:cubicBezTo>
                    <a:pt x="1542" y="136"/>
                    <a:pt x="1354" y="111"/>
                    <a:pt x="1165" y="79"/>
                  </a:cubicBezTo>
                  <a:cubicBezTo>
                    <a:pt x="984" y="50"/>
                    <a:pt x="804" y="21"/>
                    <a:pt x="623" y="9"/>
                  </a:cubicBezTo>
                  <a:cubicBezTo>
                    <a:pt x="539" y="3"/>
                    <a:pt x="456" y="0"/>
                    <a:pt x="371" y="0"/>
                  </a:cubicBezTo>
                  <a:close/>
                </a:path>
              </a:pathLst>
            </a:custGeom>
            <a:solidFill>
              <a:srgbClr val="5D3D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26"/>
            <p:cNvSpPr/>
            <p:nvPr/>
          </p:nvSpPr>
          <p:spPr>
            <a:xfrm>
              <a:off x="436360" y="1564459"/>
              <a:ext cx="258725" cy="10325"/>
            </a:xfrm>
            <a:custGeom>
              <a:avLst/>
              <a:gdLst/>
              <a:ahLst/>
              <a:cxnLst/>
              <a:rect l="l" t="t" r="r" b="b"/>
              <a:pathLst>
                <a:path w="10349" h="413" extrusionOk="0">
                  <a:moveTo>
                    <a:pt x="825" y="1"/>
                  </a:moveTo>
                  <a:cubicBezTo>
                    <a:pt x="792" y="1"/>
                    <a:pt x="759" y="1"/>
                    <a:pt x="726" y="2"/>
                  </a:cubicBezTo>
                  <a:cubicBezTo>
                    <a:pt x="558" y="2"/>
                    <a:pt x="390" y="14"/>
                    <a:pt x="222" y="26"/>
                  </a:cubicBezTo>
                  <a:cubicBezTo>
                    <a:pt x="0" y="43"/>
                    <a:pt x="4" y="232"/>
                    <a:pt x="222" y="252"/>
                  </a:cubicBezTo>
                  <a:cubicBezTo>
                    <a:pt x="390" y="268"/>
                    <a:pt x="550" y="318"/>
                    <a:pt x="718" y="330"/>
                  </a:cubicBezTo>
                  <a:cubicBezTo>
                    <a:pt x="882" y="346"/>
                    <a:pt x="1046" y="355"/>
                    <a:pt x="1215" y="367"/>
                  </a:cubicBezTo>
                  <a:cubicBezTo>
                    <a:pt x="1263" y="371"/>
                    <a:pt x="1312" y="372"/>
                    <a:pt x="1361" y="372"/>
                  </a:cubicBezTo>
                  <a:cubicBezTo>
                    <a:pt x="1442" y="372"/>
                    <a:pt x="1523" y="369"/>
                    <a:pt x="1605" y="369"/>
                  </a:cubicBezTo>
                  <a:cubicBezTo>
                    <a:pt x="1642" y="369"/>
                    <a:pt x="1678" y="369"/>
                    <a:pt x="1715" y="371"/>
                  </a:cubicBezTo>
                  <a:cubicBezTo>
                    <a:pt x="1879" y="379"/>
                    <a:pt x="2043" y="387"/>
                    <a:pt x="2212" y="392"/>
                  </a:cubicBezTo>
                  <a:cubicBezTo>
                    <a:pt x="2380" y="396"/>
                    <a:pt x="2544" y="412"/>
                    <a:pt x="2708" y="412"/>
                  </a:cubicBezTo>
                  <a:cubicBezTo>
                    <a:pt x="2876" y="408"/>
                    <a:pt x="3045" y="387"/>
                    <a:pt x="3209" y="383"/>
                  </a:cubicBezTo>
                  <a:cubicBezTo>
                    <a:pt x="3377" y="383"/>
                    <a:pt x="3545" y="412"/>
                    <a:pt x="3709" y="412"/>
                  </a:cubicBezTo>
                  <a:cubicBezTo>
                    <a:pt x="3878" y="412"/>
                    <a:pt x="4046" y="371"/>
                    <a:pt x="4210" y="371"/>
                  </a:cubicBezTo>
                  <a:cubicBezTo>
                    <a:pt x="4368" y="371"/>
                    <a:pt x="4527" y="400"/>
                    <a:pt x="4682" y="400"/>
                  </a:cubicBezTo>
                  <a:cubicBezTo>
                    <a:pt x="4691" y="400"/>
                    <a:pt x="4701" y="400"/>
                    <a:pt x="4711" y="400"/>
                  </a:cubicBezTo>
                  <a:cubicBezTo>
                    <a:pt x="4879" y="400"/>
                    <a:pt x="5047" y="371"/>
                    <a:pt x="5211" y="371"/>
                  </a:cubicBezTo>
                  <a:cubicBezTo>
                    <a:pt x="5361" y="371"/>
                    <a:pt x="5510" y="384"/>
                    <a:pt x="5660" y="384"/>
                  </a:cubicBezTo>
                  <a:cubicBezTo>
                    <a:pt x="5678" y="384"/>
                    <a:pt x="5697" y="384"/>
                    <a:pt x="5716" y="383"/>
                  </a:cubicBezTo>
                  <a:cubicBezTo>
                    <a:pt x="5884" y="383"/>
                    <a:pt x="6052" y="367"/>
                    <a:pt x="6221" y="363"/>
                  </a:cubicBezTo>
                  <a:cubicBezTo>
                    <a:pt x="6389" y="363"/>
                    <a:pt x="6557" y="387"/>
                    <a:pt x="6725" y="387"/>
                  </a:cubicBezTo>
                  <a:cubicBezTo>
                    <a:pt x="6893" y="383"/>
                    <a:pt x="7062" y="375"/>
                    <a:pt x="7230" y="371"/>
                  </a:cubicBezTo>
                  <a:cubicBezTo>
                    <a:pt x="7398" y="367"/>
                    <a:pt x="7566" y="346"/>
                    <a:pt x="7735" y="342"/>
                  </a:cubicBezTo>
                  <a:cubicBezTo>
                    <a:pt x="7903" y="334"/>
                    <a:pt x="8067" y="342"/>
                    <a:pt x="8231" y="330"/>
                  </a:cubicBezTo>
                  <a:cubicBezTo>
                    <a:pt x="8399" y="322"/>
                    <a:pt x="8564" y="305"/>
                    <a:pt x="8732" y="293"/>
                  </a:cubicBezTo>
                  <a:cubicBezTo>
                    <a:pt x="8896" y="285"/>
                    <a:pt x="9064" y="285"/>
                    <a:pt x="9228" y="273"/>
                  </a:cubicBezTo>
                  <a:cubicBezTo>
                    <a:pt x="9392" y="260"/>
                    <a:pt x="9557" y="207"/>
                    <a:pt x="9721" y="190"/>
                  </a:cubicBezTo>
                  <a:cubicBezTo>
                    <a:pt x="9747" y="188"/>
                    <a:pt x="9774" y="188"/>
                    <a:pt x="9801" y="188"/>
                  </a:cubicBezTo>
                  <a:cubicBezTo>
                    <a:pt x="9914" y="188"/>
                    <a:pt x="10028" y="202"/>
                    <a:pt x="10140" y="202"/>
                  </a:cubicBezTo>
                  <a:cubicBezTo>
                    <a:pt x="10168" y="202"/>
                    <a:pt x="10195" y="201"/>
                    <a:pt x="10221" y="199"/>
                  </a:cubicBezTo>
                  <a:cubicBezTo>
                    <a:pt x="10312" y="190"/>
                    <a:pt x="10348" y="84"/>
                    <a:pt x="10242" y="71"/>
                  </a:cubicBezTo>
                  <a:cubicBezTo>
                    <a:pt x="10057" y="53"/>
                    <a:pt x="9878" y="21"/>
                    <a:pt x="9694" y="21"/>
                  </a:cubicBezTo>
                  <a:cubicBezTo>
                    <a:pt x="9674" y="21"/>
                    <a:pt x="9654" y="21"/>
                    <a:pt x="9634" y="22"/>
                  </a:cubicBezTo>
                  <a:cubicBezTo>
                    <a:pt x="9433" y="30"/>
                    <a:pt x="9232" y="35"/>
                    <a:pt x="9027" y="47"/>
                  </a:cubicBezTo>
                  <a:cubicBezTo>
                    <a:pt x="8826" y="55"/>
                    <a:pt x="8625" y="71"/>
                    <a:pt x="8424" y="71"/>
                  </a:cubicBezTo>
                  <a:cubicBezTo>
                    <a:pt x="8223" y="76"/>
                    <a:pt x="8022" y="113"/>
                    <a:pt x="7821" y="113"/>
                  </a:cubicBezTo>
                  <a:cubicBezTo>
                    <a:pt x="7648" y="113"/>
                    <a:pt x="7480" y="67"/>
                    <a:pt x="7308" y="67"/>
                  </a:cubicBezTo>
                  <a:cubicBezTo>
                    <a:pt x="7136" y="67"/>
                    <a:pt x="6967" y="80"/>
                    <a:pt x="6795" y="80"/>
                  </a:cubicBezTo>
                  <a:cubicBezTo>
                    <a:pt x="6776" y="79"/>
                    <a:pt x="6757" y="79"/>
                    <a:pt x="6738" y="79"/>
                  </a:cubicBezTo>
                  <a:cubicBezTo>
                    <a:pt x="6585" y="79"/>
                    <a:pt x="6435" y="92"/>
                    <a:pt x="6282" y="92"/>
                  </a:cubicBezTo>
                  <a:lnTo>
                    <a:pt x="5769" y="88"/>
                  </a:lnTo>
                  <a:cubicBezTo>
                    <a:pt x="5597" y="88"/>
                    <a:pt x="5429" y="59"/>
                    <a:pt x="5256" y="59"/>
                  </a:cubicBezTo>
                  <a:cubicBezTo>
                    <a:pt x="5084" y="55"/>
                    <a:pt x="4924" y="51"/>
                    <a:pt x="4756" y="51"/>
                  </a:cubicBezTo>
                  <a:cubicBezTo>
                    <a:pt x="4732" y="50"/>
                    <a:pt x="4708" y="50"/>
                    <a:pt x="4684" y="50"/>
                  </a:cubicBezTo>
                  <a:cubicBezTo>
                    <a:pt x="4540" y="50"/>
                    <a:pt x="4399" y="59"/>
                    <a:pt x="4255" y="59"/>
                  </a:cubicBezTo>
                  <a:cubicBezTo>
                    <a:pt x="4240" y="59"/>
                    <a:pt x="4225" y="59"/>
                    <a:pt x="4209" y="59"/>
                  </a:cubicBezTo>
                  <a:cubicBezTo>
                    <a:pt x="4057" y="59"/>
                    <a:pt x="3907" y="76"/>
                    <a:pt x="3755" y="76"/>
                  </a:cubicBezTo>
                  <a:cubicBezTo>
                    <a:pt x="3586" y="76"/>
                    <a:pt x="3422" y="55"/>
                    <a:pt x="3254" y="51"/>
                  </a:cubicBezTo>
                  <a:cubicBezTo>
                    <a:pt x="3086" y="51"/>
                    <a:pt x="2922" y="59"/>
                    <a:pt x="2753" y="59"/>
                  </a:cubicBezTo>
                  <a:cubicBezTo>
                    <a:pt x="2585" y="55"/>
                    <a:pt x="2417" y="22"/>
                    <a:pt x="2249" y="14"/>
                  </a:cubicBezTo>
                  <a:cubicBezTo>
                    <a:pt x="2164" y="12"/>
                    <a:pt x="2080" y="12"/>
                    <a:pt x="1996" y="12"/>
                  </a:cubicBezTo>
                  <a:cubicBezTo>
                    <a:pt x="1911" y="12"/>
                    <a:pt x="1826" y="12"/>
                    <a:pt x="1740" y="10"/>
                  </a:cubicBezTo>
                  <a:cubicBezTo>
                    <a:pt x="1696" y="8"/>
                    <a:pt x="1652" y="7"/>
                    <a:pt x="1608" y="7"/>
                  </a:cubicBezTo>
                  <a:cubicBezTo>
                    <a:pt x="1509" y="7"/>
                    <a:pt x="1410" y="11"/>
                    <a:pt x="1311" y="11"/>
                  </a:cubicBezTo>
                  <a:cubicBezTo>
                    <a:pt x="1286" y="11"/>
                    <a:pt x="1260" y="11"/>
                    <a:pt x="1235" y="10"/>
                  </a:cubicBezTo>
                  <a:cubicBezTo>
                    <a:pt x="1099" y="7"/>
                    <a:pt x="963" y="1"/>
                    <a:pt x="825" y="1"/>
                  </a:cubicBezTo>
                  <a:close/>
                </a:path>
              </a:pathLst>
            </a:custGeom>
            <a:solidFill>
              <a:srgbClr val="5D3D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2">
            <a:extLst>
              <a:ext uri="{FF2B5EF4-FFF2-40B4-BE49-F238E27FC236}">
                <a16:creationId xmlns:a16="http://schemas.microsoft.com/office/drawing/2014/main" id="{7E091736-97ED-4DA2-AA95-FD164A1861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6399" y="1037638"/>
            <a:ext cx="4132984" cy="3587771"/>
          </a:xfrm>
          <a:prstGeom prst="rect">
            <a:avLst/>
          </a:prstGeom>
        </p:spPr>
      </p:pic>
      <p:pic>
        <p:nvPicPr>
          <p:cNvPr id="3" name="Picture 3" descr="A picture containing satellite, transport&#10;&#10;Description automatically generated">
            <a:extLst>
              <a:ext uri="{FF2B5EF4-FFF2-40B4-BE49-F238E27FC236}">
                <a16:creationId xmlns:a16="http://schemas.microsoft.com/office/drawing/2014/main" id="{2030BF81-1CD3-417C-A13D-ACEE1E44A6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3883" y="137679"/>
            <a:ext cx="2743200" cy="1828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airplane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7"/>
          <p:cNvSpPr txBox="1">
            <a:spLocks noGrp="1"/>
          </p:cNvSpPr>
          <p:nvPr>
            <p:ph type="ctrTitle"/>
          </p:nvPr>
        </p:nvSpPr>
        <p:spPr>
          <a:xfrm>
            <a:off x="1636811" y="346461"/>
            <a:ext cx="5396492" cy="9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PROPIEDADES DEL MATERIAL</a:t>
            </a:r>
            <a:endParaRPr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CFDED47-3E75-4F10-A447-C50EA2B873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657181"/>
              </p:ext>
            </p:extLst>
          </p:nvPr>
        </p:nvGraphicFramePr>
        <p:xfrm>
          <a:off x="4364181" y="1045586"/>
          <a:ext cx="4292742" cy="3988064"/>
        </p:xfrm>
        <a:graphic>
          <a:graphicData uri="http://schemas.openxmlformats.org/drawingml/2006/table">
            <a:tbl>
              <a:tblPr firstRow="1" bandRow="1">
                <a:tableStyleId>{B2CB006B-AF68-4546-AA05-42FB7A77DAC1}</a:tableStyleId>
              </a:tblPr>
              <a:tblGrid>
                <a:gridCol w="1441738">
                  <a:extLst>
                    <a:ext uri="{9D8B030D-6E8A-4147-A177-3AD203B41FA5}">
                      <a16:colId xmlns:a16="http://schemas.microsoft.com/office/drawing/2014/main" val="1471103938"/>
                    </a:ext>
                  </a:extLst>
                </a:gridCol>
                <a:gridCol w="1110527">
                  <a:extLst>
                    <a:ext uri="{9D8B030D-6E8A-4147-A177-3AD203B41FA5}">
                      <a16:colId xmlns:a16="http://schemas.microsoft.com/office/drawing/2014/main" val="1187240349"/>
                    </a:ext>
                  </a:extLst>
                </a:gridCol>
                <a:gridCol w="1740477">
                  <a:extLst>
                    <a:ext uri="{9D8B030D-6E8A-4147-A177-3AD203B41FA5}">
                      <a16:colId xmlns:a16="http://schemas.microsoft.com/office/drawing/2014/main" val="3133071014"/>
                    </a:ext>
                  </a:extLst>
                </a:gridCol>
              </a:tblGrid>
              <a:tr h="421904">
                <a:tc>
                  <a:txBody>
                    <a:bodyPr/>
                    <a:lstStyle/>
                    <a:p>
                      <a:pPr algn="l"/>
                      <a:br>
                        <a:rPr lang="en-US" sz="1000" b="0" i="0" u="none" strike="noStrike" cap="none" dirty="0">
                          <a:solidFill>
                            <a:schemeClr val="dk1"/>
                          </a:solidFill>
                          <a:latin typeface="Redressed"/>
                          <a:cs typeface="Arial"/>
                          <a:sym typeface="Arial"/>
                        </a:rPr>
                      </a:br>
                      <a:endParaRPr lang="en-US" sz="1000" b="0" i="0" u="none" strike="noStrike" cap="none" dirty="0">
                        <a:solidFill>
                          <a:schemeClr val="dk1"/>
                        </a:solidFill>
                        <a:latin typeface="Redressed"/>
                        <a:cs typeface="Arial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i="0" u="none" strike="noStrike" cap="none" dirty="0" err="1">
                          <a:solidFill>
                            <a:schemeClr val="dk1"/>
                          </a:solidFill>
                          <a:latin typeface="Redressed"/>
                          <a:cs typeface="Arial"/>
                          <a:sym typeface="Arial"/>
                        </a:rPr>
                        <a:t>Anillos</a:t>
                      </a:r>
                      <a:r>
                        <a:rPr lang="en-US" sz="1000" b="0" i="0" u="none" strike="noStrike" cap="none" dirty="0">
                          <a:solidFill>
                            <a:schemeClr val="dk1"/>
                          </a:solidFill>
                          <a:latin typeface="Redressed"/>
                          <a:cs typeface="Arial"/>
                          <a:sym typeface="Arial"/>
                        </a:rPr>
                        <a:t> (</a:t>
                      </a:r>
                      <a:r>
                        <a:rPr lang="en-US" sz="1000" b="0" i="0" u="none" strike="noStrike" cap="none" dirty="0" err="1">
                          <a:solidFill>
                            <a:schemeClr val="dk1"/>
                          </a:solidFill>
                          <a:latin typeface="Redressed"/>
                          <a:cs typeface="Arial"/>
                          <a:sym typeface="Arial"/>
                        </a:rPr>
                        <a:t>tracción</a:t>
                      </a:r>
                      <a:r>
                        <a:rPr lang="en-US" sz="1000" b="0" i="0" u="none" strike="noStrike" cap="none" dirty="0">
                          <a:solidFill>
                            <a:schemeClr val="dk1"/>
                          </a:solidFill>
                          <a:latin typeface="Redressed"/>
                          <a:cs typeface="Arial"/>
                          <a:sym typeface="Arial"/>
                        </a:rPr>
                        <a:t>) </a:t>
                      </a:r>
                    </a:p>
                    <a:p>
                      <a:pPr lvl="0" algn="ctr">
                        <a:buNone/>
                      </a:pPr>
                      <a:r>
                        <a:rPr lang="en-US" sz="1000" b="0" i="0" u="none" strike="noStrike" cap="none" dirty="0">
                          <a:solidFill>
                            <a:schemeClr val="dk1"/>
                          </a:solidFill>
                          <a:latin typeface="Redressed"/>
                          <a:cs typeface="Arial"/>
                          <a:sym typeface="Arial"/>
                        </a:rPr>
                        <a:t>[</a:t>
                      </a:r>
                      <a:r>
                        <a:rPr lang="en-US" sz="1000" b="0" i="0" u="none" strike="noStrike" cap="none" dirty="0" err="1">
                          <a:solidFill>
                            <a:schemeClr val="dk1"/>
                          </a:solidFill>
                          <a:latin typeface="Redressed"/>
                          <a:cs typeface="Arial"/>
                          <a:sym typeface="Arial"/>
                        </a:rPr>
                        <a:t>GPa</a:t>
                      </a:r>
                      <a:r>
                        <a:rPr lang="en-US" sz="1000" b="0" i="0" u="none" strike="noStrike" cap="none" dirty="0">
                          <a:solidFill>
                            <a:schemeClr val="dk1"/>
                          </a:solidFill>
                          <a:latin typeface="Redressed"/>
                          <a:cs typeface="Arial"/>
                          <a:sym typeface="Arial"/>
                        </a:rPr>
                        <a:t>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i="0" u="none" strike="noStrike" cap="none" dirty="0" err="1">
                          <a:solidFill>
                            <a:schemeClr val="dk1"/>
                          </a:solidFill>
                          <a:latin typeface="Redressed"/>
                          <a:cs typeface="Arial"/>
                          <a:sym typeface="Arial"/>
                        </a:rPr>
                        <a:t>Rigidizadores</a:t>
                      </a:r>
                      <a:r>
                        <a:rPr lang="en-US" sz="1000" b="0" i="0" u="none" strike="noStrike" cap="none" dirty="0">
                          <a:solidFill>
                            <a:schemeClr val="dk1"/>
                          </a:solidFill>
                          <a:latin typeface="Redressed"/>
                          <a:cs typeface="Arial"/>
                          <a:sym typeface="Arial"/>
                        </a:rPr>
                        <a:t> (</a:t>
                      </a:r>
                      <a:r>
                        <a:rPr lang="en-US" sz="1000" b="0" i="0" u="none" strike="noStrike" cap="none" dirty="0" err="1">
                          <a:solidFill>
                            <a:schemeClr val="dk1"/>
                          </a:solidFill>
                          <a:latin typeface="Redressed"/>
                          <a:cs typeface="Arial"/>
                          <a:sym typeface="Arial"/>
                        </a:rPr>
                        <a:t>compresión</a:t>
                      </a:r>
                      <a:r>
                        <a:rPr lang="en-US" sz="1000" b="0" i="0" u="none" strike="noStrike" cap="none" dirty="0">
                          <a:solidFill>
                            <a:schemeClr val="dk1"/>
                          </a:solidFill>
                          <a:latin typeface="Redressed"/>
                          <a:cs typeface="Arial"/>
                          <a:sym typeface="Arial"/>
                        </a:rPr>
                        <a:t>) </a:t>
                      </a:r>
                      <a:endParaRPr lang="en-US" sz="1000" b="0" i="0" u="none" strike="noStrike" cap="none">
                        <a:solidFill>
                          <a:schemeClr val="dk1"/>
                        </a:solidFill>
                        <a:latin typeface="Redressed"/>
                        <a:cs typeface="Arial"/>
                        <a:sym typeface="Arial"/>
                      </a:endParaRPr>
                    </a:p>
                    <a:p>
                      <a:pPr lvl="0" algn="ctr">
                        <a:buNone/>
                      </a:pPr>
                      <a:r>
                        <a:rPr lang="en-US" sz="1000" b="0" i="0" u="none" strike="noStrike" cap="none" dirty="0">
                          <a:solidFill>
                            <a:schemeClr val="dk1"/>
                          </a:solidFill>
                          <a:latin typeface="Redressed"/>
                          <a:cs typeface="Arial"/>
                          <a:sym typeface="Arial"/>
                        </a:rPr>
                        <a:t>[</a:t>
                      </a:r>
                      <a:r>
                        <a:rPr lang="en-US" sz="1000" b="0" i="0" u="none" strike="noStrike" cap="none" dirty="0" err="1">
                          <a:solidFill>
                            <a:schemeClr val="dk1"/>
                          </a:solidFill>
                          <a:latin typeface="Redressed"/>
                          <a:cs typeface="Arial"/>
                          <a:sym typeface="Arial"/>
                        </a:rPr>
                        <a:t>GPa</a:t>
                      </a:r>
                      <a:r>
                        <a:rPr lang="en-US" sz="1000" b="0" i="0" u="none" strike="noStrike" cap="none" dirty="0">
                          <a:solidFill>
                            <a:schemeClr val="dk1"/>
                          </a:solidFill>
                          <a:latin typeface="Redressed"/>
                          <a:cs typeface="Arial"/>
                          <a:sym typeface="Arial"/>
                        </a:rPr>
                        <a:t>]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21717717"/>
                  </a:ext>
                </a:extLst>
              </a:tr>
              <a:tr h="195130">
                <a:tc>
                  <a:txBody>
                    <a:bodyPr/>
                    <a:lstStyle/>
                    <a:p>
                      <a:pPr algn="l"/>
                      <a:r>
                        <a:rPr lang="en-US" sz="1000" b="0" i="0" u="none" strike="noStrike" cap="none" dirty="0">
                          <a:solidFill>
                            <a:schemeClr val="dk1"/>
                          </a:solidFill>
                          <a:latin typeface="Redressed"/>
                          <a:cs typeface="Arial"/>
                          <a:sym typeface="Redressed"/>
                        </a:rPr>
                        <a:t>Elastic Modulus 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i="0" u="none" strike="noStrike" cap="none" dirty="0">
                          <a:solidFill>
                            <a:schemeClr val="dk1"/>
                          </a:solidFill>
                          <a:latin typeface="Redressed"/>
                          <a:cs typeface="Arial"/>
                          <a:sym typeface="Arial"/>
                        </a:rPr>
                        <a:t>158.489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i="0" u="none" strike="noStrike" cap="none" dirty="0">
                          <a:solidFill>
                            <a:schemeClr val="dk1"/>
                          </a:solidFill>
                          <a:latin typeface="Redressed"/>
                          <a:cs typeface="Arial"/>
                          <a:sym typeface="Arial"/>
                        </a:rPr>
                        <a:t>140.932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75926376"/>
                  </a:ext>
                </a:extLst>
              </a:tr>
              <a:tr h="195130">
                <a:tc>
                  <a:txBody>
                    <a:bodyPr/>
                    <a:lstStyle/>
                    <a:p>
                      <a:pPr algn="l"/>
                      <a:r>
                        <a:rPr lang="en-US" sz="1000" b="0" i="0" u="none" strike="noStrike" cap="none" dirty="0">
                          <a:solidFill>
                            <a:schemeClr val="dk1"/>
                          </a:solidFill>
                          <a:latin typeface="Redressed"/>
                          <a:cs typeface="Arial"/>
                          <a:sym typeface="Arial"/>
                        </a:rPr>
                        <a:t>Elastic Modulus 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i="0" u="none" strike="noStrike" cap="none" dirty="0">
                          <a:solidFill>
                            <a:schemeClr val="dk1"/>
                          </a:solidFill>
                          <a:latin typeface="Redressed"/>
                          <a:cs typeface="Arial"/>
                          <a:sym typeface="Arial"/>
                        </a:rPr>
                        <a:t>8.949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i="0" u="none" strike="noStrike" cap="none" dirty="0">
                          <a:solidFill>
                            <a:schemeClr val="dk1"/>
                          </a:solidFill>
                          <a:latin typeface="Redressed"/>
                          <a:cs typeface="Arial"/>
                          <a:sym typeface="Arial"/>
                        </a:rPr>
                        <a:t>9.712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90051427"/>
                  </a:ext>
                </a:extLst>
              </a:tr>
              <a:tr h="195130">
                <a:tc>
                  <a:txBody>
                    <a:bodyPr/>
                    <a:lstStyle/>
                    <a:p>
                      <a:pPr algn="l"/>
                      <a:r>
                        <a:rPr lang="en-US" sz="1000" b="0" i="0" u="none" strike="noStrike" cap="none" dirty="0">
                          <a:solidFill>
                            <a:schemeClr val="dk1"/>
                          </a:solidFill>
                          <a:latin typeface="Redressed"/>
                          <a:cs typeface="Arial"/>
                          <a:sym typeface="Arial"/>
                        </a:rPr>
                        <a:t>Poisson Ratio 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i="0" u="none" strike="noStrike" cap="none" dirty="0">
                          <a:solidFill>
                            <a:schemeClr val="dk1"/>
                          </a:solidFill>
                          <a:latin typeface="Redressed"/>
                          <a:cs typeface="Arial"/>
                          <a:sym typeface="Arial"/>
                        </a:rPr>
                        <a:t>0.316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i="0" u="none" strike="noStrike" cap="none" dirty="0">
                          <a:solidFill>
                            <a:schemeClr val="dk1"/>
                          </a:solidFill>
                          <a:latin typeface="Redressed"/>
                          <a:cs typeface="Arial"/>
                          <a:sym typeface="Arial"/>
                        </a:rPr>
                        <a:t>0.356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29981629"/>
                  </a:ext>
                </a:extLst>
              </a:tr>
              <a:tr h="195130">
                <a:tc>
                  <a:txBody>
                    <a:bodyPr/>
                    <a:lstStyle/>
                    <a:p>
                      <a:pPr algn="l"/>
                      <a:r>
                        <a:rPr lang="en-US" sz="1000" b="0" i="0" u="none" strike="noStrike" cap="none" dirty="0">
                          <a:solidFill>
                            <a:schemeClr val="dk1"/>
                          </a:solidFill>
                          <a:latin typeface="Redressed"/>
                          <a:cs typeface="Arial"/>
                          <a:sym typeface="Arial"/>
                        </a:rPr>
                        <a:t>Shear Modulus 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i="0" u="none" strike="noStrike" cap="none" dirty="0">
                          <a:solidFill>
                            <a:schemeClr val="dk1"/>
                          </a:solidFill>
                          <a:latin typeface="Redressed"/>
                          <a:cs typeface="Arial"/>
                          <a:sym typeface="Arial"/>
                        </a:rPr>
                        <a:t>4.649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i="0" u="none" strike="noStrike" cap="none" dirty="0">
                          <a:solidFill>
                            <a:schemeClr val="dk1"/>
                          </a:solidFill>
                          <a:latin typeface="Redressed"/>
                          <a:cs typeface="Arial"/>
                          <a:sym typeface="Arial"/>
                        </a:rPr>
                        <a:t>4.649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8716307"/>
                  </a:ext>
                </a:extLst>
              </a:tr>
              <a:tr h="195130">
                <a:tc>
                  <a:txBody>
                    <a:bodyPr/>
                    <a:lstStyle/>
                    <a:p>
                      <a:pPr algn="l"/>
                      <a:r>
                        <a:rPr lang="en-US" sz="1000" b="0" i="0" u="none" strike="noStrike" cap="none" dirty="0">
                          <a:solidFill>
                            <a:schemeClr val="dk1"/>
                          </a:solidFill>
                          <a:latin typeface="Redressed"/>
                          <a:cs typeface="Arial"/>
                          <a:sym typeface="Arial"/>
                        </a:rPr>
                        <a:t>Shear Modulus 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i="0" u="none" strike="noStrike" cap="none" dirty="0">
                          <a:solidFill>
                            <a:schemeClr val="dk1"/>
                          </a:solidFill>
                          <a:latin typeface="Redressed"/>
                          <a:cs typeface="Arial"/>
                          <a:sym typeface="Arial"/>
                        </a:rPr>
                        <a:t>4.649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i="0" u="none" strike="noStrike" cap="none" dirty="0">
                          <a:solidFill>
                            <a:schemeClr val="dk1"/>
                          </a:solidFill>
                          <a:latin typeface="Redressed"/>
                          <a:cs typeface="Arial"/>
                          <a:sym typeface="Arial"/>
                        </a:rPr>
                        <a:t>4.649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51842768"/>
                  </a:ext>
                </a:extLst>
              </a:tr>
              <a:tr h="195130">
                <a:tc>
                  <a:txBody>
                    <a:bodyPr/>
                    <a:lstStyle/>
                    <a:p>
                      <a:pPr algn="l"/>
                      <a:r>
                        <a:rPr lang="en-US" sz="1000" b="0" i="0" u="none" strike="noStrike" cap="none" dirty="0">
                          <a:solidFill>
                            <a:schemeClr val="dk1"/>
                          </a:solidFill>
                          <a:latin typeface="Redressed"/>
                          <a:cs typeface="Arial"/>
                          <a:sym typeface="Arial"/>
                        </a:rPr>
                        <a:t>Shear Modulus 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i="0" u="none" strike="noStrike" cap="none" dirty="0">
                          <a:solidFill>
                            <a:schemeClr val="dk1"/>
                          </a:solidFill>
                          <a:latin typeface="Redressed"/>
                          <a:cs typeface="Arial"/>
                          <a:sym typeface="Arial"/>
                        </a:rPr>
                        <a:t>4.649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i="0" u="none" strike="noStrike" cap="none" dirty="0">
                          <a:solidFill>
                            <a:schemeClr val="dk1"/>
                          </a:solidFill>
                          <a:latin typeface="Redressed"/>
                          <a:cs typeface="Arial"/>
                          <a:sym typeface="Arial"/>
                        </a:rPr>
                        <a:t>4.649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34882339"/>
                  </a:ext>
                </a:extLst>
              </a:tr>
              <a:tr h="195130">
                <a:tc>
                  <a:txBody>
                    <a:bodyPr/>
                    <a:lstStyle/>
                    <a:p>
                      <a:pPr algn="l"/>
                      <a:r>
                        <a:rPr lang="en-US" sz="1000" b="0" i="0" u="none" strike="noStrike" cap="none" dirty="0">
                          <a:solidFill>
                            <a:schemeClr val="dk1"/>
                          </a:solidFill>
                          <a:latin typeface="Redressed"/>
                          <a:cs typeface="Arial"/>
                          <a:sym typeface="Arial"/>
                        </a:rPr>
                        <a:t>Density [g/m³]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i="0" u="none" strike="noStrike" cap="none" dirty="0">
                          <a:solidFill>
                            <a:schemeClr val="dk1"/>
                          </a:solidFill>
                          <a:latin typeface="Redressed"/>
                          <a:cs typeface="Arial"/>
                          <a:sym typeface="Arial"/>
                        </a:rPr>
                        <a:t>1.580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i="0" u="none" strike="noStrike" cap="none" dirty="0">
                          <a:solidFill>
                            <a:schemeClr val="dk1"/>
                          </a:solidFill>
                          <a:latin typeface="Redressed"/>
                          <a:cs typeface="Arial"/>
                          <a:sym typeface="Arial"/>
                        </a:rPr>
                        <a:t>1.580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8522700"/>
                  </a:ext>
                </a:extLst>
              </a:tr>
              <a:tr h="348071">
                <a:tc>
                  <a:txBody>
                    <a:bodyPr/>
                    <a:lstStyle/>
                    <a:p>
                      <a:pPr algn="l"/>
                      <a:br>
                        <a:rPr lang="en-US" sz="1000" b="0" i="0" u="none" strike="noStrike" cap="none" dirty="0">
                          <a:solidFill>
                            <a:schemeClr val="dk1"/>
                          </a:solidFill>
                          <a:latin typeface="Redressed"/>
                          <a:cs typeface="Arial"/>
                          <a:sym typeface="Arial"/>
                        </a:rPr>
                      </a:br>
                      <a:endParaRPr lang="en-US" sz="1000" b="0" i="0" u="none" strike="noStrike" cap="none" dirty="0">
                        <a:solidFill>
                          <a:schemeClr val="dk1"/>
                        </a:solidFill>
                        <a:latin typeface="Redressed"/>
                        <a:cs typeface="Arial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br>
                        <a:rPr lang="en-US" sz="1000" b="0" i="0" u="none" strike="noStrike" cap="none" dirty="0">
                          <a:solidFill>
                            <a:schemeClr val="dk1"/>
                          </a:solidFill>
                          <a:latin typeface="Redressed"/>
                          <a:cs typeface="Arial"/>
                          <a:sym typeface="Arial"/>
                        </a:rPr>
                      </a:br>
                      <a:endParaRPr lang="en-US" sz="1000" b="0" i="0" u="none" strike="noStrike" cap="none" dirty="0">
                        <a:solidFill>
                          <a:schemeClr val="dk1"/>
                        </a:solidFill>
                        <a:latin typeface="Redressed"/>
                        <a:cs typeface="Arial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br>
                        <a:rPr lang="en-US" sz="1000" b="0" i="0" u="none" strike="noStrike" cap="none" dirty="0">
                          <a:solidFill>
                            <a:schemeClr val="dk1"/>
                          </a:solidFill>
                          <a:latin typeface="Redressed"/>
                          <a:cs typeface="Arial"/>
                          <a:sym typeface="Arial"/>
                        </a:rPr>
                      </a:br>
                      <a:endParaRPr lang="en-US" sz="1000" b="0" i="0" u="none" strike="noStrike" cap="none" dirty="0">
                        <a:solidFill>
                          <a:schemeClr val="dk1"/>
                        </a:solidFill>
                        <a:latin typeface="Redressed"/>
                        <a:cs typeface="Arial"/>
                        <a:sym typeface="Arial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9843406"/>
                  </a:ext>
                </a:extLst>
              </a:tr>
              <a:tr h="195130">
                <a:tc>
                  <a:txBody>
                    <a:bodyPr/>
                    <a:lstStyle/>
                    <a:p>
                      <a:pPr algn="l"/>
                      <a:r>
                        <a:rPr lang="en-US" sz="1000" b="0" i="0" u="none" strike="noStrike" cap="none" dirty="0">
                          <a:solidFill>
                            <a:schemeClr val="dk1"/>
                          </a:solidFill>
                          <a:latin typeface="Redressed"/>
                          <a:cs typeface="Arial"/>
                          <a:sym typeface="Arial"/>
                        </a:rPr>
                        <a:t>Tension Stress Limit 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i="0" u="none" strike="noStrike" cap="none" dirty="0">
                          <a:solidFill>
                            <a:schemeClr val="dk1"/>
                          </a:solidFill>
                          <a:latin typeface="Redressed"/>
                          <a:cs typeface="Arial"/>
                          <a:sym typeface="Arial"/>
                        </a:rPr>
                        <a:t>2.233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i="0" u="none" strike="noStrike" cap="none" dirty="0">
                          <a:solidFill>
                            <a:schemeClr val="dk1"/>
                          </a:solidFill>
                          <a:latin typeface="Redressed"/>
                          <a:cs typeface="Arial"/>
                          <a:sym typeface="Arial"/>
                        </a:rPr>
                        <a:t>2.233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50970440"/>
                  </a:ext>
                </a:extLst>
              </a:tr>
              <a:tr h="195130">
                <a:tc>
                  <a:txBody>
                    <a:bodyPr/>
                    <a:lstStyle/>
                    <a:p>
                      <a:pPr algn="l"/>
                      <a:r>
                        <a:rPr lang="en-US" sz="1000" b="0" i="0" u="none" strike="noStrike" cap="none" dirty="0">
                          <a:solidFill>
                            <a:schemeClr val="dk1"/>
                          </a:solidFill>
                          <a:latin typeface="Redressed"/>
                          <a:cs typeface="Arial"/>
                          <a:sym typeface="Arial"/>
                        </a:rPr>
                        <a:t>Tension Stress Limit 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i="0" u="none" strike="noStrike" cap="none" dirty="0">
                          <a:solidFill>
                            <a:schemeClr val="dk1"/>
                          </a:solidFill>
                          <a:latin typeface="Redressed"/>
                          <a:cs typeface="Arial"/>
                          <a:sym typeface="Arial"/>
                        </a:rPr>
                        <a:t>0.051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i="0" u="none" strike="noStrike" cap="none" dirty="0">
                          <a:solidFill>
                            <a:schemeClr val="dk1"/>
                          </a:solidFill>
                          <a:latin typeface="Redressed"/>
                          <a:cs typeface="Arial"/>
                          <a:sym typeface="Arial"/>
                        </a:rPr>
                        <a:t>0.051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89694387"/>
                  </a:ext>
                </a:extLst>
              </a:tr>
              <a:tr h="195130">
                <a:tc>
                  <a:txBody>
                    <a:bodyPr/>
                    <a:lstStyle/>
                    <a:p>
                      <a:pPr algn="l"/>
                      <a:r>
                        <a:rPr lang="en-US" sz="1000" b="0" i="0" u="none" strike="noStrike" cap="none" dirty="0">
                          <a:solidFill>
                            <a:schemeClr val="dk1"/>
                          </a:solidFill>
                          <a:latin typeface="Redressed"/>
                          <a:cs typeface="Arial"/>
                          <a:sym typeface="Arial"/>
                        </a:rPr>
                        <a:t>Compress Stress Limit 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i="0" u="none" strike="noStrike" cap="none" dirty="0">
                          <a:solidFill>
                            <a:schemeClr val="dk1"/>
                          </a:solidFill>
                          <a:latin typeface="Redressed"/>
                          <a:cs typeface="Arial"/>
                          <a:sym typeface="Arial"/>
                        </a:rPr>
                        <a:t>1.418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i="0" u="none" strike="noStrike" cap="none" dirty="0">
                          <a:solidFill>
                            <a:schemeClr val="dk1"/>
                          </a:solidFill>
                          <a:latin typeface="Redressed"/>
                          <a:cs typeface="Arial"/>
                          <a:sym typeface="Arial"/>
                        </a:rPr>
                        <a:t>1.418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18269828"/>
                  </a:ext>
                </a:extLst>
              </a:tr>
              <a:tr h="195130">
                <a:tc>
                  <a:txBody>
                    <a:bodyPr/>
                    <a:lstStyle/>
                    <a:p>
                      <a:pPr algn="l"/>
                      <a:r>
                        <a:rPr lang="en-US" sz="1000" b="0" i="0" u="none" strike="noStrike" cap="none" dirty="0">
                          <a:solidFill>
                            <a:schemeClr val="dk1"/>
                          </a:solidFill>
                          <a:latin typeface="Redressed"/>
                          <a:cs typeface="Arial"/>
                          <a:sym typeface="Arial"/>
                        </a:rPr>
                        <a:t>Compress Stress Limit 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i="0" u="none" strike="noStrike" cap="none" dirty="0">
                          <a:solidFill>
                            <a:schemeClr val="dk1"/>
                          </a:solidFill>
                          <a:latin typeface="Redressed"/>
                          <a:cs typeface="Arial"/>
                          <a:sym typeface="Arial"/>
                        </a:rPr>
                        <a:t>0.255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i="0" u="none" strike="noStrike" cap="none" dirty="0">
                          <a:solidFill>
                            <a:schemeClr val="dk1"/>
                          </a:solidFill>
                          <a:latin typeface="Redressed"/>
                          <a:cs typeface="Arial"/>
                          <a:sym typeface="Arial"/>
                        </a:rPr>
                        <a:t>0.255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86277636"/>
                  </a:ext>
                </a:extLst>
              </a:tr>
              <a:tr h="195130">
                <a:tc>
                  <a:txBody>
                    <a:bodyPr/>
                    <a:lstStyle/>
                    <a:p>
                      <a:pPr algn="l"/>
                      <a:r>
                        <a:rPr lang="en-US" sz="1000" b="0" i="0" u="none" strike="noStrike" cap="none" dirty="0">
                          <a:solidFill>
                            <a:schemeClr val="dk1"/>
                          </a:solidFill>
                          <a:latin typeface="Redressed"/>
                          <a:cs typeface="Arial"/>
                          <a:sym typeface="Arial"/>
                        </a:rPr>
                        <a:t>Shear Stress Limit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i="0" u="none" strike="noStrike" cap="none" dirty="0">
                          <a:solidFill>
                            <a:schemeClr val="dk1"/>
                          </a:solidFill>
                          <a:latin typeface="Redressed"/>
                          <a:cs typeface="Arial"/>
                          <a:sym typeface="Arial"/>
                        </a:rPr>
                        <a:t>0.089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i="0" u="none" strike="noStrike" cap="none" dirty="0">
                          <a:solidFill>
                            <a:schemeClr val="dk1"/>
                          </a:solidFill>
                          <a:latin typeface="Redressed"/>
                          <a:cs typeface="Arial"/>
                          <a:sym typeface="Arial"/>
                        </a:rPr>
                        <a:t>0.089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15159594"/>
                  </a:ext>
                </a:extLst>
              </a:tr>
              <a:tr h="195130">
                <a:tc>
                  <a:txBody>
                    <a:bodyPr/>
                    <a:lstStyle/>
                    <a:p>
                      <a:pPr algn="l"/>
                      <a:r>
                        <a:rPr lang="en-US" sz="1000" b="0" i="0" u="none" strike="noStrike" cap="none" dirty="0">
                          <a:solidFill>
                            <a:schemeClr val="dk1"/>
                          </a:solidFill>
                          <a:latin typeface="Redressed"/>
                          <a:cs typeface="Arial"/>
                          <a:sym typeface="Arial"/>
                        </a:rPr>
                        <a:t>Bonding Shear Stress Limit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i="0" u="none" strike="noStrike" cap="none" dirty="0">
                          <a:solidFill>
                            <a:schemeClr val="dk1"/>
                          </a:solidFill>
                          <a:latin typeface="Redressed"/>
                          <a:cs typeface="Arial"/>
                          <a:sym typeface="Arial"/>
                        </a:rPr>
                        <a:t>0.089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i="0" u="none" strike="noStrike" cap="none" dirty="0">
                          <a:solidFill>
                            <a:schemeClr val="dk1"/>
                          </a:solidFill>
                          <a:latin typeface="Redressed"/>
                          <a:cs typeface="Arial"/>
                          <a:sym typeface="Arial"/>
                        </a:rPr>
                        <a:t>0.089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91005228"/>
                  </a:ext>
                </a:extLst>
              </a:tr>
            </a:tbl>
          </a:graphicData>
        </a:graphic>
      </p:graphicFrame>
      <p:pic>
        <p:nvPicPr>
          <p:cNvPr id="9" name="Picture 9" descr="A picture containing accessory&#10;&#10;Description automatically generated">
            <a:extLst>
              <a:ext uri="{FF2B5EF4-FFF2-40B4-BE49-F238E27FC236}">
                <a16:creationId xmlns:a16="http://schemas.microsoft.com/office/drawing/2014/main" id="{0BA9E1FE-AAD8-44F9-BFE6-E2A5118653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2360" y="2567243"/>
            <a:ext cx="2357870" cy="1786260"/>
          </a:xfrm>
          <a:prstGeom prst="rect">
            <a:avLst/>
          </a:prstGeom>
        </p:spPr>
      </p:pic>
      <p:sp>
        <p:nvSpPr>
          <p:cNvPr id="10" name="Google Shape;129;p27">
            <a:extLst>
              <a:ext uri="{FF2B5EF4-FFF2-40B4-BE49-F238E27FC236}">
                <a16:creationId xmlns:a16="http://schemas.microsoft.com/office/drawing/2014/main" id="{41E6681A-F4BF-43F2-A77F-9C9134D7112D}"/>
              </a:ext>
            </a:extLst>
          </p:cNvPr>
          <p:cNvSpPr txBox="1">
            <a:spLocks/>
          </p:cNvSpPr>
          <p:nvPr/>
        </p:nvSpPr>
        <p:spPr>
          <a:xfrm>
            <a:off x="944950" y="4121825"/>
            <a:ext cx="1980481" cy="9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edressed"/>
              <a:buNone/>
              <a:defRPr sz="30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edressed"/>
              <a:buNone/>
              <a:defRPr sz="24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edressed"/>
              <a:buNone/>
              <a:defRPr sz="24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edressed"/>
              <a:buNone/>
              <a:defRPr sz="24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edressed"/>
              <a:buNone/>
              <a:defRPr sz="24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edressed"/>
              <a:buNone/>
              <a:defRPr sz="24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edressed"/>
              <a:buNone/>
              <a:defRPr sz="24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edressed"/>
              <a:buNone/>
              <a:defRPr sz="24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edressed"/>
              <a:buNone/>
              <a:defRPr sz="24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9pPr>
          </a:lstStyle>
          <a:p>
            <a:r>
              <a:rPr lang="en-US" dirty="0" err="1"/>
              <a:t>allfitdist</a:t>
            </a:r>
          </a:p>
        </p:txBody>
      </p:sp>
      <p:grpSp>
        <p:nvGrpSpPr>
          <p:cNvPr id="17" name="Google Shape;686;p40">
            <a:extLst>
              <a:ext uri="{FF2B5EF4-FFF2-40B4-BE49-F238E27FC236}">
                <a16:creationId xmlns:a16="http://schemas.microsoft.com/office/drawing/2014/main" id="{72D33174-F85C-4DC6-A9E0-6E419B7E27B5}"/>
              </a:ext>
            </a:extLst>
          </p:cNvPr>
          <p:cNvGrpSpPr/>
          <p:nvPr/>
        </p:nvGrpSpPr>
        <p:grpSpPr>
          <a:xfrm>
            <a:off x="3959431" y="949099"/>
            <a:ext cx="4986489" cy="4196419"/>
            <a:chOff x="3002671" y="4354229"/>
            <a:chExt cx="1846719" cy="1381400"/>
          </a:xfrm>
        </p:grpSpPr>
        <p:sp>
          <p:nvSpPr>
            <p:cNvPr id="200" name="Google Shape;687;p40">
              <a:extLst>
                <a:ext uri="{FF2B5EF4-FFF2-40B4-BE49-F238E27FC236}">
                  <a16:creationId xmlns:a16="http://schemas.microsoft.com/office/drawing/2014/main" id="{6380AC08-7E57-43D9-91CB-005C3634AB65}"/>
                </a:ext>
              </a:extLst>
            </p:cNvPr>
            <p:cNvSpPr/>
            <p:nvPr/>
          </p:nvSpPr>
          <p:spPr>
            <a:xfrm>
              <a:off x="3142590" y="4384752"/>
              <a:ext cx="1603867" cy="1321166"/>
            </a:xfrm>
            <a:custGeom>
              <a:avLst/>
              <a:gdLst/>
              <a:ahLst/>
              <a:cxnLst/>
              <a:rect l="l" t="t" r="r" b="b"/>
              <a:pathLst>
                <a:path w="69927" h="36086" extrusionOk="0">
                  <a:moveTo>
                    <a:pt x="222" y="206"/>
                  </a:moveTo>
                  <a:lnTo>
                    <a:pt x="56543" y="255"/>
                  </a:lnTo>
                  <a:lnTo>
                    <a:pt x="69665" y="268"/>
                  </a:lnTo>
                  <a:cubicBezTo>
                    <a:pt x="69661" y="5585"/>
                    <a:pt x="69657" y="10907"/>
                    <a:pt x="69653" y="16229"/>
                  </a:cubicBezTo>
                  <a:cubicBezTo>
                    <a:pt x="69649" y="22249"/>
                    <a:pt x="69632" y="28145"/>
                    <a:pt x="69706" y="33553"/>
                  </a:cubicBezTo>
                  <a:cubicBezTo>
                    <a:pt x="69724" y="34904"/>
                    <a:pt x="69753" y="35641"/>
                    <a:pt x="69784" y="35863"/>
                  </a:cubicBezTo>
                  <a:lnTo>
                    <a:pt x="69784" y="35863"/>
                  </a:lnTo>
                  <a:cubicBezTo>
                    <a:pt x="69729" y="35857"/>
                    <a:pt x="69545" y="35851"/>
                    <a:pt x="69300" y="35851"/>
                  </a:cubicBezTo>
                  <a:lnTo>
                    <a:pt x="34714" y="35880"/>
                  </a:lnTo>
                  <a:lnTo>
                    <a:pt x="201" y="35880"/>
                  </a:lnTo>
                  <a:cubicBezTo>
                    <a:pt x="209" y="24058"/>
                    <a:pt x="213" y="12216"/>
                    <a:pt x="222" y="346"/>
                  </a:cubicBezTo>
                  <a:lnTo>
                    <a:pt x="222" y="206"/>
                  </a:lnTo>
                  <a:close/>
                  <a:moveTo>
                    <a:pt x="17" y="1"/>
                  </a:moveTo>
                  <a:lnTo>
                    <a:pt x="17" y="8737"/>
                  </a:lnTo>
                  <a:cubicBezTo>
                    <a:pt x="12" y="17579"/>
                    <a:pt x="4" y="26775"/>
                    <a:pt x="0" y="36081"/>
                  </a:cubicBezTo>
                  <a:lnTo>
                    <a:pt x="18030" y="36085"/>
                  </a:lnTo>
                  <a:lnTo>
                    <a:pt x="35809" y="36065"/>
                  </a:lnTo>
                  <a:cubicBezTo>
                    <a:pt x="47540" y="36036"/>
                    <a:pt x="58960" y="35983"/>
                    <a:pt x="69550" y="35876"/>
                  </a:cubicBezTo>
                  <a:cubicBezTo>
                    <a:pt x="69680" y="35875"/>
                    <a:pt x="69755" y="35872"/>
                    <a:pt x="69785" y="35869"/>
                  </a:cubicBezTo>
                  <a:lnTo>
                    <a:pt x="69785" y="35869"/>
                  </a:lnTo>
                  <a:cubicBezTo>
                    <a:pt x="69792" y="35913"/>
                    <a:pt x="69798" y="35935"/>
                    <a:pt x="69805" y="35935"/>
                  </a:cubicBezTo>
                  <a:cubicBezTo>
                    <a:pt x="69865" y="35935"/>
                    <a:pt x="69926" y="34067"/>
                    <a:pt x="69924" y="31046"/>
                  </a:cubicBezTo>
                  <a:cubicBezTo>
                    <a:pt x="69924" y="20706"/>
                    <a:pt x="69924" y="10362"/>
                    <a:pt x="69920" y="13"/>
                  </a:cubicBezTo>
                  <a:lnTo>
                    <a:pt x="17" y="1"/>
                  </a:lnTo>
                  <a:close/>
                </a:path>
              </a:pathLst>
            </a:custGeom>
            <a:solidFill>
              <a:srgbClr val="5D3D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688;p40">
              <a:extLst>
                <a:ext uri="{FF2B5EF4-FFF2-40B4-BE49-F238E27FC236}">
                  <a16:creationId xmlns:a16="http://schemas.microsoft.com/office/drawing/2014/main" id="{D584C11C-964E-42E2-8936-450B5F0AEB43}"/>
                </a:ext>
              </a:extLst>
            </p:cNvPr>
            <p:cNvSpPr/>
            <p:nvPr/>
          </p:nvSpPr>
          <p:spPr>
            <a:xfrm>
              <a:off x="3002671" y="4354229"/>
              <a:ext cx="1846719" cy="1381400"/>
            </a:xfrm>
            <a:custGeom>
              <a:avLst/>
              <a:gdLst/>
              <a:ahLst/>
              <a:cxnLst/>
              <a:rect l="l" t="t" r="r" b="b"/>
              <a:pathLst>
                <a:path w="73160" h="39265" extrusionOk="0">
                  <a:moveTo>
                    <a:pt x="222" y="202"/>
                  </a:moveTo>
                  <a:lnTo>
                    <a:pt x="59978" y="255"/>
                  </a:lnTo>
                  <a:lnTo>
                    <a:pt x="72903" y="263"/>
                  </a:lnTo>
                  <a:lnTo>
                    <a:pt x="72891" y="18211"/>
                  </a:lnTo>
                  <a:cubicBezTo>
                    <a:pt x="72887" y="24596"/>
                    <a:pt x="72866" y="30853"/>
                    <a:pt x="72940" y="36585"/>
                  </a:cubicBezTo>
                  <a:cubicBezTo>
                    <a:pt x="72957" y="38029"/>
                    <a:pt x="72986" y="38812"/>
                    <a:pt x="73017" y="39040"/>
                  </a:cubicBezTo>
                  <a:lnTo>
                    <a:pt x="73017" y="39040"/>
                  </a:lnTo>
                  <a:cubicBezTo>
                    <a:pt x="72960" y="39035"/>
                    <a:pt x="72763" y="39031"/>
                    <a:pt x="72501" y="39031"/>
                  </a:cubicBezTo>
                  <a:lnTo>
                    <a:pt x="36314" y="39056"/>
                  </a:lnTo>
                  <a:lnTo>
                    <a:pt x="206" y="39056"/>
                  </a:lnTo>
                  <a:cubicBezTo>
                    <a:pt x="210" y="26184"/>
                    <a:pt x="218" y="13283"/>
                    <a:pt x="222" y="358"/>
                  </a:cubicBezTo>
                  <a:lnTo>
                    <a:pt x="222" y="202"/>
                  </a:lnTo>
                  <a:close/>
                  <a:moveTo>
                    <a:pt x="17" y="1"/>
                  </a:moveTo>
                  <a:lnTo>
                    <a:pt x="17" y="9258"/>
                  </a:lnTo>
                  <a:cubicBezTo>
                    <a:pt x="13" y="18954"/>
                    <a:pt x="9" y="29048"/>
                    <a:pt x="0" y="39261"/>
                  </a:cubicBezTo>
                  <a:lnTo>
                    <a:pt x="18871" y="39265"/>
                  </a:lnTo>
                  <a:lnTo>
                    <a:pt x="37471" y="39240"/>
                  </a:lnTo>
                  <a:cubicBezTo>
                    <a:pt x="49744" y="39216"/>
                    <a:pt x="61681" y="39158"/>
                    <a:pt x="72768" y="39051"/>
                  </a:cubicBezTo>
                  <a:cubicBezTo>
                    <a:pt x="72906" y="39050"/>
                    <a:pt x="72986" y="39048"/>
                    <a:pt x="73017" y="39046"/>
                  </a:cubicBezTo>
                  <a:lnTo>
                    <a:pt x="73017" y="39046"/>
                  </a:lnTo>
                  <a:cubicBezTo>
                    <a:pt x="73024" y="39090"/>
                    <a:pt x="73030" y="39112"/>
                    <a:pt x="73036" y="39112"/>
                  </a:cubicBezTo>
                  <a:cubicBezTo>
                    <a:pt x="73097" y="39112"/>
                    <a:pt x="73160" y="37131"/>
                    <a:pt x="73157" y="33926"/>
                  </a:cubicBezTo>
                  <a:cubicBezTo>
                    <a:pt x="73157" y="22626"/>
                    <a:pt x="73157" y="11321"/>
                    <a:pt x="73153" y="9"/>
                  </a:cubicBezTo>
                  <a:lnTo>
                    <a:pt x="17" y="1"/>
                  </a:lnTo>
                  <a:close/>
                </a:path>
              </a:pathLst>
            </a:custGeom>
            <a:solidFill>
              <a:srgbClr val="5D3D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689;p40">
              <a:extLst>
                <a:ext uri="{FF2B5EF4-FFF2-40B4-BE49-F238E27FC236}">
                  <a16:creationId xmlns:a16="http://schemas.microsoft.com/office/drawing/2014/main" id="{7B41FEB2-C5FC-4FF7-924D-E95038C84A27}"/>
                </a:ext>
              </a:extLst>
            </p:cNvPr>
            <p:cNvSpPr/>
            <p:nvPr/>
          </p:nvSpPr>
          <p:spPr>
            <a:xfrm>
              <a:off x="4800975" y="5395600"/>
              <a:ext cx="4725" cy="3775"/>
            </a:xfrm>
            <a:custGeom>
              <a:avLst/>
              <a:gdLst/>
              <a:ahLst/>
              <a:cxnLst/>
              <a:rect l="l" t="t" r="r" b="b"/>
              <a:pathLst>
                <a:path w="189" h="151" extrusionOk="0">
                  <a:moveTo>
                    <a:pt x="42" y="1"/>
                  </a:moveTo>
                  <a:cubicBezTo>
                    <a:pt x="32" y="1"/>
                    <a:pt x="23" y="7"/>
                    <a:pt x="12" y="26"/>
                  </a:cubicBezTo>
                  <a:cubicBezTo>
                    <a:pt x="8" y="42"/>
                    <a:pt x="4" y="55"/>
                    <a:pt x="0" y="71"/>
                  </a:cubicBezTo>
                  <a:cubicBezTo>
                    <a:pt x="9" y="121"/>
                    <a:pt x="18" y="150"/>
                    <a:pt x="28" y="150"/>
                  </a:cubicBezTo>
                  <a:cubicBezTo>
                    <a:pt x="32" y="150"/>
                    <a:pt x="37" y="146"/>
                    <a:pt x="41" y="137"/>
                  </a:cubicBezTo>
                  <a:cubicBezTo>
                    <a:pt x="50" y="120"/>
                    <a:pt x="57" y="110"/>
                    <a:pt x="64" y="110"/>
                  </a:cubicBezTo>
                  <a:cubicBezTo>
                    <a:pt x="71" y="110"/>
                    <a:pt x="78" y="119"/>
                    <a:pt x="86" y="137"/>
                  </a:cubicBezTo>
                  <a:cubicBezTo>
                    <a:pt x="90" y="146"/>
                    <a:pt x="95" y="151"/>
                    <a:pt x="100" y="151"/>
                  </a:cubicBezTo>
                  <a:cubicBezTo>
                    <a:pt x="105" y="151"/>
                    <a:pt x="111" y="145"/>
                    <a:pt x="115" y="137"/>
                  </a:cubicBezTo>
                  <a:cubicBezTo>
                    <a:pt x="122" y="127"/>
                    <a:pt x="130" y="119"/>
                    <a:pt x="139" y="119"/>
                  </a:cubicBezTo>
                  <a:cubicBezTo>
                    <a:pt x="146" y="119"/>
                    <a:pt x="153" y="124"/>
                    <a:pt x="160" y="137"/>
                  </a:cubicBezTo>
                  <a:cubicBezTo>
                    <a:pt x="163" y="143"/>
                    <a:pt x="166" y="146"/>
                    <a:pt x="169" y="146"/>
                  </a:cubicBezTo>
                  <a:cubicBezTo>
                    <a:pt x="174" y="146"/>
                    <a:pt x="179" y="136"/>
                    <a:pt x="185" y="112"/>
                  </a:cubicBezTo>
                  <a:cubicBezTo>
                    <a:pt x="189" y="87"/>
                    <a:pt x="189" y="59"/>
                    <a:pt x="185" y="34"/>
                  </a:cubicBezTo>
                  <a:cubicBezTo>
                    <a:pt x="181" y="30"/>
                    <a:pt x="177" y="26"/>
                    <a:pt x="177" y="26"/>
                  </a:cubicBezTo>
                  <a:cubicBezTo>
                    <a:pt x="175" y="26"/>
                    <a:pt x="174" y="26"/>
                    <a:pt x="172" y="26"/>
                  </a:cubicBezTo>
                  <a:cubicBezTo>
                    <a:pt x="146" y="26"/>
                    <a:pt x="122" y="2"/>
                    <a:pt x="99" y="2"/>
                  </a:cubicBezTo>
                  <a:cubicBezTo>
                    <a:pt x="91" y="2"/>
                    <a:pt x="82" y="5"/>
                    <a:pt x="74" y="14"/>
                  </a:cubicBezTo>
                  <a:cubicBezTo>
                    <a:pt x="72" y="14"/>
                    <a:pt x="71" y="15"/>
                    <a:pt x="70" y="15"/>
                  </a:cubicBezTo>
                  <a:cubicBezTo>
                    <a:pt x="64" y="15"/>
                    <a:pt x="61" y="9"/>
                    <a:pt x="58" y="5"/>
                  </a:cubicBezTo>
                  <a:cubicBezTo>
                    <a:pt x="52" y="2"/>
                    <a:pt x="47" y="1"/>
                    <a:pt x="42" y="1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690;p40">
              <a:extLst>
                <a:ext uri="{FF2B5EF4-FFF2-40B4-BE49-F238E27FC236}">
                  <a16:creationId xmlns:a16="http://schemas.microsoft.com/office/drawing/2014/main" id="{FC3CF478-CE3F-444B-9925-B7C228408D41}"/>
                </a:ext>
              </a:extLst>
            </p:cNvPr>
            <p:cNvSpPr/>
            <p:nvPr/>
          </p:nvSpPr>
          <p:spPr>
            <a:xfrm>
              <a:off x="4810300" y="5395425"/>
              <a:ext cx="3100" cy="3825"/>
            </a:xfrm>
            <a:custGeom>
              <a:avLst/>
              <a:gdLst/>
              <a:ahLst/>
              <a:cxnLst/>
              <a:rect l="l" t="t" r="r" b="b"/>
              <a:pathLst>
                <a:path w="124" h="153" extrusionOk="0">
                  <a:moveTo>
                    <a:pt x="87" y="0"/>
                  </a:moveTo>
                  <a:lnTo>
                    <a:pt x="17" y="12"/>
                  </a:lnTo>
                  <a:lnTo>
                    <a:pt x="13" y="12"/>
                  </a:lnTo>
                  <a:cubicBezTo>
                    <a:pt x="5" y="16"/>
                    <a:pt x="0" y="33"/>
                    <a:pt x="0" y="70"/>
                  </a:cubicBezTo>
                  <a:cubicBezTo>
                    <a:pt x="0" y="107"/>
                    <a:pt x="5" y="144"/>
                    <a:pt x="13" y="144"/>
                  </a:cubicBezTo>
                  <a:cubicBezTo>
                    <a:pt x="19" y="147"/>
                    <a:pt x="31" y="153"/>
                    <a:pt x="42" y="153"/>
                  </a:cubicBezTo>
                  <a:cubicBezTo>
                    <a:pt x="45" y="153"/>
                    <a:pt x="47" y="153"/>
                    <a:pt x="50" y="152"/>
                  </a:cubicBezTo>
                  <a:cubicBezTo>
                    <a:pt x="59" y="146"/>
                    <a:pt x="70" y="121"/>
                    <a:pt x="81" y="121"/>
                  </a:cubicBezTo>
                  <a:cubicBezTo>
                    <a:pt x="84" y="121"/>
                    <a:pt x="88" y="124"/>
                    <a:pt x="91" y="131"/>
                  </a:cubicBezTo>
                  <a:cubicBezTo>
                    <a:pt x="92" y="133"/>
                    <a:pt x="92" y="134"/>
                    <a:pt x="93" y="134"/>
                  </a:cubicBezTo>
                  <a:cubicBezTo>
                    <a:pt x="98" y="134"/>
                    <a:pt x="104" y="121"/>
                    <a:pt x="107" y="111"/>
                  </a:cubicBezTo>
                  <a:cubicBezTo>
                    <a:pt x="119" y="90"/>
                    <a:pt x="124" y="70"/>
                    <a:pt x="119" y="45"/>
                  </a:cubicBezTo>
                  <a:cubicBezTo>
                    <a:pt x="119" y="8"/>
                    <a:pt x="111" y="0"/>
                    <a:pt x="107" y="0"/>
                  </a:cubicBezTo>
                  <a:cubicBezTo>
                    <a:pt x="99" y="0"/>
                    <a:pt x="91" y="0"/>
                    <a:pt x="87" y="4"/>
                  </a:cubicBezTo>
                  <a:lnTo>
                    <a:pt x="87" y="0"/>
                  </a:ln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691;p40">
              <a:extLst>
                <a:ext uri="{FF2B5EF4-FFF2-40B4-BE49-F238E27FC236}">
                  <a16:creationId xmlns:a16="http://schemas.microsoft.com/office/drawing/2014/main" id="{E908E113-1EB5-4C39-ACFB-0161A7A1C0D4}"/>
                </a:ext>
              </a:extLst>
            </p:cNvPr>
            <p:cNvSpPr/>
            <p:nvPr/>
          </p:nvSpPr>
          <p:spPr>
            <a:xfrm>
              <a:off x="4813475" y="5395625"/>
              <a:ext cx="1575" cy="2675"/>
            </a:xfrm>
            <a:custGeom>
              <a:avLst/>
              <a:gdLst/>
              <a:ahLst/>
              <a:cxnLst/>
              <a:rect l="l" t="t" r="r" b="b"/>
              <a:pathLst>
                <a:path w="63" h="107" extrusionOk="0">
                  <a:moveTo>
                    <a:pt x="26" y="0"/>
                  </a:moveTo>
                  <a:cubicBezTo>
                    <a:pt x="15" y="0"/>
                    <a:pt x="8" y="3"/>
                    <a:pt x="1" y="70"/>
                  </a:cubicBezTo>
                  <a:cubicBezTo>
                    <a:pt x="13" y="95"/>
                    <a:pt x="25" y="107"/>
                    <a:pt x="36" y="107"/>
                  </a:cubicBezTo>
                  <a:cubicBezTo>
                    <a:pt x="43" y="107"/>
                    <a:pt x="50" y="102"/>
                    <a:pt x="58" y="95"/>
                  </a:cubicBezTo>
                  <a:cubicBezTo>
                    <a:pt x="58" y="82"/>
                    <a:pt x="62" y="70"/>
                    <a:pt x="62" y="58"/>
                  </a:cubicBezTo>
                  <a:cubicBezTo>
                    <a:pt x="62" y="45"/>
                    <a:pt x="58" y="33"/>
                    <a:pt x="58" y="21"/>
                  </a:cubicBezTo>
                  <a:cubicBezTo>
                    <a:pt x="46" y="8"/>
                    <a:pt x="38" y="0"/>
                    <a:pt x="29" y="0"/>
                  </a:cubicBezTo>
                  <a:cubicBezTo>
                    <a:pt x="28" y="0"/>
                    <a:pt x="27" y="0"/>
                    <a:pt x="26" y="0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692;p40">
              <a:extLst>
                <a:ext uri="{FF2B5EF4-FFF2-40B4-BE49-F238E27FC236}">
                  <a16:creationId xmlns:a16="http://schemas.microsoft.com/office/drawing/2014/main" id="{81CA8D8C-03F6-4957-85A9-264D381EE9C0}"/>
                </a:ext>
              </a:extLst>
            </p:cNvPr>
            <p:cNvSpPr/>
            <p:nvPr/>
          </p:nvSpPr>
          <p:spPr>
            <a:xfrm>
              <a:off x="4815225" y="5395350"/>
              <a:ext cx="1250" cy="3250"/>
            </a:xfrm>
            <a:custGeom>
              <a:avLst/>
              <a:gdLst/>
              <a:ahLst/>
              <a:cxnLst/>
              <a:rect l="l" t="t" r="r" b="b"/>
              <a:pathLst>
                <a:path w="50" h="130" extrusionOk="0">
                  <a:moveTo>
                    <a:pt x="30" y="1"/>
                  </a:moveTo>
                  <a:cubicBezTo>
                    <a:pt x="19" y="1"/>
                    <a:pt x="10" y="20"/>
                    <a:pt x="0" y="69"/>
                  </a:cubicBezTo>
                  <a:cubicBezTo>
                    <a:pt x="11" y="107"/>
                    <a:pt x="19" y="130"/>
                    <a:pt x="29" y="130"/>
                  </a:cubicBezTo>
                  <a:cubicBezTo>
                    <a:pt x="34" y="130"/>
                    <a:pt x="39" y="122"/>
                    <a:pt x="46" y="106"/>
                  </a:cubicBezTo>
                  <a:cubicBezTo>
                    <a:pt x="50" y="89"/>
                    <a:pt x="50" y="69"/>
                    <a:pt x="50" y="52"/>
                  </a:cubicBezTo>
                  <a:cubicBezTo>
                    <a:pt x="50" y="36"/>
                    <a:pt x="46" y="19"/>
                    <a:pt x="41" y="7"/>
                  </a:cubicBezTo>
                  <a:cubicBezTo>
                    <a:pt x="37" y="3"/>
                    <a:pt x="33" y="1"/>
                    <a:pt x="30" y="1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693;p40">
              <a:extLst>
                <a:ext uri="{FF2B5EF4-FFF2-40B4-BE49-F238E27FC236}">
                  <a16:creationId xmlns:a16="http://schemas.microsoft.com/office/drawing/2014/main" id="{D6CFC16C-FFB2-48DD-B104-2681FF6E8675}"/>
                </a:ext>
              </a:extLst>
            </p:cNvPr>
            <p:cNvSpPr/>
            <p:nvPr/>
          </p:nvSpPr>
          <p:spPr>
            <a:xfrm>
              <a:off x="4807625" y="5395850"/>
              <a:ext cx="950" cy="3400"/>
            </a:xfrm>
            <a:custGeom>
              <a:avLst/>
              <a:gdLst/>
              <a:ahLst/>
              <a:cxnLst/>
              <a:rect l="l" t="t" r="r" b="b"/>
              <a:pathLst>
                <a:path w="38" h="136" extrusionOk="0">
                  <a:moveTo>
                    <a:pt x="18" y="0"/>
                  </a:moveTo>
                  <a:cubicBezTo>
                    <a:pt x="13" y="0"/>
                    <a:pt x="9" y="18"/>
                    <a:pt x="1" y="53"/>
                  </a:cubicBezTo>
                  <a:cubicBezTo>
                    <a:pt x="1" y="102"/>
                    <a:pt x="9" y="131"/>
                    <a:pt x="17" y="135"/>
                  </a:cubicBezTo>
                  <a:cubicBezTo>
                    <a:pt x="18" y="135"/>
                    <a:pt x="18" y="135"/>
                    <a:pt x="19" y="135"/>
                  </a:cubicBezTo>
                  <a:cubicBezTo>
                    <a:pt x="27" y="135"/>
                    <a:pt x="34" y="110"/>
                    <a:pt x="38" y="53"/>
                  </a:cubicBezTo>
                  <a:cubicBezTo>
                    <a:pt x="27" y="18"/>
                    <a:pt x="22" y="0"/>
                    <a:pt x="18" y="0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694;p40">
              <a:extLst>
                <a:ext uri="{FF2B5EF4-FFF2-40B4-BE49-F238E27FC236}">
                  <a16:creationId xmlns:a16="http://schemas.microsoft.com/office/drawing/2014/main" id="{7ADAEB30-3C6E-44E5-BCE9-6D539B270272}"/>
                </a:ext>
              </a:extLst>
            </p:cNvPr>
            <p:cNvSpPr/>
            <p:nvPr/>
          </p:nvSpPr>
          <p:spPr>
            <a:xfrm>
              <a:off x="4808975" y="5395925"/>
              <a:ext cx="1050" cy="3425"/>
            </a:xfrm>
            <a:custGeom>
              <a:avLst/>
              <a:gdLst/>
              <a:ahLst/>
              <a:cxnLst/>
              <a:rect l="l" t="t" r="r" b="b"/>
              <a:pathLst>
                <a:path w="42" h="137" extrusionOk="0">
                  <a:moveTo>
                    <a:pt x="21" y="1"/>
                  </a:moveTo>
                  <a:cubicBezTo>
                    <a:pt x="8" y="1"/>
                    <a:pt x="4" y="25"/>
                    <a:pt x="4" y="58"/>
                  </a:cubicBezTo>
                  <a:cubicBezTo>
                    <a:pt x="0" y="83"/>
                    <a:pt x="4" y="111"/>
                    <a:pt x="21" y="136"/>
                  </a:cubicBezTo>
                  <a:cubicBezTo>
                    <a:pt x="21" y="136"/>
                    <a:pt x="22" y="136"/>
                    <a:pt x="22" y="136"/>
                  </a:cubicBezTo>
                  <a:cubicBezTo>
                    <a:pt x="30" y="136"/>
                    <a:pt x="37" y="109"/>
                    <a:pt x="37" y="70"/>
                  </a:cubicBezTo>
                  <a:cubicBezTo>
                    <a:pt x="41" y="58"/>
                    <a:pt x="37" y="42"/>
                    <a:pt x="37" y="29"/>
                  </a:cubicBezTo>
                  <a:cubicBezTo>
                    <a:pt x="33" y="21"/>
                    <a:pt x="29" y="9"/>
                    <a:pt x="25" y="1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695;p40">
              <a:extLst>
                <a:ext uri="{FF2B5EF4-FFF2-40B4-BE49-F238E27FC236}">
                  <a16:creationId xmlns:a16="http://schemas.microsoft.com/office/drawing/2014/main" id="{056F5B15-A918-437A-9989-6544F33BD707}"/>
                </a:ext>
              </a:extLst>
            </p:cNvPr>
            <p:cNvSpPr/>
            <p:nvPr/>
          </p:nvSpPr>
          <p:spPr>
            <a:xfrm>
              <a:off x="4806400" y="5395725"/>
              <a:ext cx="950" cy="3075"/>
            </a:xfrm>
            <a:custGeom>
              <a:avLst/>
              <a:gdLst/>
              <a:ahLst/>
              <a:cxnLst/>
              <a:rect l="l" t="t" r="r" b="b"/>
              <a:pathLst>
                <a:path w="38" h="123" extrusionOk="0">
                  <a:moveTo>
                    <a:pt x="17" y="0"/>
                  </a:moveTo>
                  <a:cubicBezTo>
                    <a:pt x="13" y="9"/>
                    <a:pt x="9" y="21"/>
                    <a:pt x="5" y="33"/>
                  </a:cubicBezTo>
                  <a:cubicBezTo>
                    <a:pt x="1" y="50"/>
                    <a:pt x="1" y="66"/>
                    <a:pt x="5" y="82"/>
                  </a:cubicBezTo>
                  <a:cubicBezTo>
                    <a:pt x="7" y="108"/>
                    <a:pt x="15" y="123"/>
                    <a:pt x="22" y="123"/>
                  </a:cubicBezTo>
                  <a:cubicBezTo>
                    <a:pt x="26" y="123"/>
                    <a:pt x="30" y="118"/>
                    <a:pt x="33" y="107"/>
                  </a:cubicBezTo>
                  <a:cubicBezTo>
                    <a:pt x="33" y="82"/>
                    <a:pt x="37" y="62"/>
                    <a:pt x="37" y="41"/>
                  </a:cubicBezTo>
                  <a:cubicBezTo>
                    <a:pt x="37" y="29"/>
                    <a:pt x="33" y="21"/>
                    <a:pt x="29" y="9"/>
                  </a:cubicBezTo>
                  <a:cubicBezTo>
                    <a:pt x="25" y="4"/>
                    <a:pt x="21" y="4"/>
                    <a:pt x="17" y="0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696;p40">
              <a:extLst>
                <a:ext uri="{FF2B5EF4-FFF2-40B4-BE49-F238E27FC236}">
                  <a16:creationId xmlns:a16="http://schemas.microsoft.com/office/drawing/2014/main" id="{E2877336-47A0-44E1-A41F-0D4151D20716}"/>
                </a:ext>
              </a:extLst>
            </p:cNvPr>
            <p:cNvSpPr/>
            <p:nvPr/>
          </p:nvSpPr>
          <p:spPr>
            <a:xfrm>
              <a:off x="4806925" y="5434200"/>
              <a:ext cx="9350" cy="4400"/>
            </a:xfrm>
            <a:custGeom>
              <a:avLst/>
              <a:gdLst/>
              <a:ahLst/>
              <a:cxnLst/>
              <a:rect l="l" t="t" r="r" b="b"/>
              <a:pathLst>
                <a:path w="374" h="176" extrusionOk="0">
                  <a:moveTo>
                    <a:pt x="357" y="0"/>
                  </a:moveTo>
                  <a:cubicBezTo>
                    <a:pt x="328" y="0"/>
                    <a:pt x="295" y="0"/>
                    <a:pt x="271" y="4"/>
                  </a:cubicBezTo>
                  <a:cubicBezTo>
                    <a:pt x="213" y="16"/>
                    <a:pt x="160" y="29"/>
                    <a:pt x="111" y="45"/>
                  </a:cubicBezTo>
                  <a:cubicBezTo>
                    <a:pt x="99" y="49"/>
                    <a:pt x="85" y="51"/>
                    <a:pt x="72" y="51"/>
                  </a:cubicBezTo>
                  <a:cubicBezTo>
                    <a:pt x="60" y="51"/>
                    <a:pt x="47" y="49"/>
                    <a:pt x="37" y="45"/>
                  </a:cubicBezTo>
                  <a:cubicBezTo>
                    <a:pt x="21" y="45"/>
                    <a:pt x="8" y="45"/>
                    <a:pt x="0" y="90"/>
                  </a:cubicBezTo>
                  <a:cubicBezTo>
                    <a:pt x="4" y="156"/>
                    <a:pt x="12" y="156"/>
                    <a:pt x="21" y="164"/>
                  </a:cubicBezTo>
                  <a:cubicBezTo>
                    <a:pt x="26" y="170"/>
                    <a:pt x="32" y="176"/>
                    <a:pt x="38" y="176"/>
                  </a:cubicBezTo>
                  <a:cubicBezTo>
                    <a:pt x="40" y="176"/>
                    <a:pt x="43" y="175"/>
                    <a:pt x="45" y="172"/>
                  </a:cubicBezTo>
                  <a:cubicBezTo>
                    <a:pt x="55" y="162"/>
                    <a:pt x="65" y="159"/>
                    <a:pt x="74" y="159"/>
                  </a:cubicBezTo>
                  <a:cubicBezTo>
                    <a:pt x="83" y="159"/>
                    <a:pt x="92" y="162"/>
                    <a:pt x="103" y="164"/>
                  </a:cubicBezTo>
                  <a:cubicBezTo>
                    <a:pt x="107" y="166"/>
                    <a:pt x="111" y="167"/>
                    <a:pt x="115" y="167"/>
                  </a:cubicBezTo>
                  <a:cubicBezTo>
                    <a:pt x="127" y="167"/>
                    <a:pt x="140" y="160"/>
                    <a:pt x="152" y="160"/>
                  </a:cubicBezTo>
                  <a:lnTo>
                    <a:pt x="263" y="144"/>
                  </a:lnTo>
                  <a:cubicBezTo>
                    <a:pt x="271" y="140"/>
                    <a:pt x="275" y="140"/>
                    <a:pt x="283" y="135"/>
                  </a:cubicBezTo>
                  <a:cubicBezTo>
                    <a:pt x="292" y="131"/>
                    <a:pt x="301" y="123"/>
                    <a:pt x="310" y="123"/>
                  </a:cubicBezTo>
                  <a:cubicBezTo>
                    <a:pt x="317" y="123"/>
                    <a:pt x="325" y="129"/>
                    <a:pt x="332" y="148"/>
                  </a:cubicBezTo>
                  <a:cubicBezTo>
                    <a:pt x="338" y="159"/>
                    <a:pt x="343" y="164"/>
                    <a:pt x="347" y="164"/>
                  </a:cubicBezTo>
                  <a:cubicBezTo>
                    <a:pt x="357" y="164"/>
                    <a:pt x="363" y="130"/>
                    <a:pt x="369" y="82"/>
                  </a:cubicBezTo>
                  <a:cubicBezTo>
                    <a:pt x="373" y="57"/>
                    <a:pt x="369" y="33"/>
                    <a:pt x="361" y="4"/>
                  </a:cubicBezTo>
                  <a:cubicBezTo>
                    <a:pt x="361" y="4"/>
                    <a:pt x="357" y="0"/>
                    <a:pt x="357" y="0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697;p40">
              <a:extLst>
                <a:ext uri="{FF2B5EF4-FFF2-40B4-BE49-F238E27FC236}">
                  <a16:creationId xmlns:a16="http://schemas.microsoft.com/office/drawing/2014/main" id="{AB8D0693-1B3C-4928-9FDF-106093F1B491}"/>
                </a:ext>
              </a:extLst>
            </p:cNvPr>
            <p:cNvSpPr/>
            <p:nvPr/>
          </p:nvSpPr>
          <p:spPr>
            <a:xfrm>
              <a:off x="4816250" y="5433975"/>
              <a:ext cx="1250" cy="3425"/>
            </a:xfrm>
            <a:custGeom>
              <a:avLst/>
              <a:gdLst/>
              <a:ahLst/>
              <a:cxnLst/>
              <a:rect l="l" t="t" r="r" b="b"/>
              <a:pathLst>
                <a:path w="50" h="137" extrusionOk="0">
                  <a:moveTo>
                    <a:pt x="25" y="0"/>
                  </a:moveTo>
                  <a:cubicBezTo>
                    <a:pt x="17" y="0"/>
                    <a:pt x="9" y="14"/>
                    <a:pt x="0" y="50"/>
                  </a:cubicBezTo>
                  <a:cubicBezTo>
                    <a:pt x="6" y="119"/>
                    <a:pt x="15" y="136"/>
                    <a:pt x="24" y="136"/>
                  </a:cubicBezTo>
                  <a:cubicBezTo>
                    <a:pt x="29" y="136"/>
                    <a:pt x="33" y="132"/>
                    <a:pt x="37" y="128"/>
                  </a:cubicBezTo>
                  <a:cubicBezTo>
                    <a:pt x="50" y="116"/>
                    <a:pt x="50" y="91"/>
                    <a:pt x="50" y="34"/>
                  </a:cubicBezTo>
                  <a:cubicBezTo>
                    <a:pt x="41" y="15"/>
                    <a:pt x="33" y="0"/>
                    <a:pt x="25" y="0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698;p40">
              <a:extLst>
                <a:ext uri="{FF2B5EF4-FFF2-40B4-BE49-F238E27FC236}">
                  <a16:creationId xmlns:a16="http://schemas.microsoft.com/office/drawing/2014/main" id="{D3D60A5A-2338-420B-8419-272C212587B0}"/>
                </a:ext>
              </a:extLst>
            </p:cNvPr>
            <p:cNvSpPr/>
            <p:nvPr/>
          </p:nvSpPr>
          <p:spPr>
            <a:xfrm>
              <a:off x="4818000" y="5434525"/>
              <a:ext cx="1250" cy="3325"/>
            </a:xfrm>
            <a:custGeom>
              <a:avLst/>
              <a:gdLst/>
              <a:ahLst/>
              <a:cxnLst/>
              <a:rect l="l" t="t" r="r" b="b"/>
              <a:pathLst>
                <a:path w="50" h="133" extrusionOk="0">
                  <a:moveTo>
                    <a:pt x="27" y="0"/>
                  </a:moveTo>
                  <a:cubicBezTo>
                    <a:pt x="21" y="0"/>
                    <a:pt x="15" y="8"/>
                    <a:pt x="8" y="12"/>
                  </a:cubicBezTo>
                  <a:cubicBezTo>
                    <a:pt x="4" y="36"/>
                    <a:pt x="0" y="57"/>
                    <a:pt x="8" y="81"/>
                  </a:cubicBezTo>
                  <a:cubicBezTo>
                    <a:pt x="12" y="110"/>
                    <a:pt x="19" y="132"/>
                    <a:pt x="26" y="132"/>
                  </a:cubicBezTo>
                  <a:cubicBezTo>
                    <a:pt x="27" y="132"/>
                    <a:pt x="28" y="132"/>
                    <a:pt x="29" y="131"/>
                  </a:cubicBezTo>
                  <a:cubicBezTo>
                    <a:pt x="41" y="122"/>
                    <a:pt x="45" y="86"/>
                    <a:pt x="49" y="32"/>
                  </a:cubicBezTo>
                  <a:cubicBezTo>
                    <a:pt x="41" y="8"/>
                    <a:pt x="34" y="0"/>
                    <a:pt x="27" y="0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699;p40">
              <a:extLst>
                <a:ext uri="{FF2B5EF4-FFF2-40B4-BE49-F238E27FC236}">
                  <a16:creationId xmlns:a16="http://schemas.microsoft.com/office/drawing/2014/main" id="{136FC893-851D-40EA-9E25-036D12FD9B72}"/>
                </a:ext>
              </a:extLst>
            </p:cNvPr>
            <p:cNvSpPr/>
            <p:nvPr/>
          </p:nvSpPr>
          <p:spPr>
            <a:xfrm>
              <a:off x="4802400" y="5435400"/>
              <a:ext cx="750" cy="2600"/>
            </a:xfrm>
            <a:custGeom>
              <a:avLst/>
              <a:gdLst/>
              <a:ahLst/>
              <a:cxnLst/>
              <a:rect l="l" t="t" r="r" b="b"/>
              <a:pathLst>
                <a:path w="30" h="104" extrusionOk="0">
                  <a:moveTo>
                    <a:pt x="19" y="0"/>
                  </a:moveTo>
                  <a:cubicBezTo>
                    <a:pt x="18" y="0"/>
                    <a:pt x="17" y="1"/>
                    <a:pt x="17" y="1"/>
                  </a:cubicBezTo>
                  <a:cubicBezTo>
                    <a:pt x="13" y="1"/>
                    <a:pt x="5" y="1"/>
                    <a:pt x="1" y="30"/>
                  </a:cubicBezTo>
                  <a:cubicBezTo>
                    <a:pt x="1" y="51"/>
                    <a:pt x="5" y="75"/>
                    <a:pt x="5" y="104"/>
                  </a:cubicBezTo>
                  <a:cubicBezTo>
                    <a:pt x="13" y="96"/>
                    <a:pt x="21" y="96"/>
                    <a:pt x="25" y="87"/>
                  </a:cubicBezTo>
                  <a:cubicBezTo>
                    <a:pt x="29" y="75"/>
                    <a:pt x="29" y="63"/>
                    <a:pt x="29" y="51"/>
                  </a:cubicBezTo>
                  <a:cubicBezTo>
                    <a:pt x="29" y="34"/>
                    <a:pt x="29" y="22"/>
                    <a:pt x="25" y="5"/>
                  </a:cubicBezTo>
                  <a:cubicBezTo>
                    <a:pt x="23" y="1"/>
                    <a:pt x="21" y="0"/>
                    <a:pt x="19" y="0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700;p40">
              <a:extLst>
                <a:ext uri="{FF2B5EF4-FFF2-40B4-BE49-F238E27FC236}">
                  <a16:creationId xmlns:a16="http://schemas.microsoft.com/office/drawing/2014/main" id="{9EB4469E-5FBB-4446-A6BB-96FC1402931C}"/>
                </a:ext>
              </a:extLst>
            </p:cNvPr>
            <p:cNvSpPr/>
            <p:nvPr/>
          </p:nvSpPr>
          <p:spPr>
            <a:xfrm>
              <a:off x="4812975" y="5355775"/>
              <a:ext cx="15000" cy="5650"/>
            </a:xfrm>
            <a:custGeom>
              <a:avLst/>
              <a:gdLst/>
              <a:ahLst/>
              <a:cxnLst/>
              <a:rect l="l" t="t" r="r" b="b"/>
              <a:pathLst>
                <a:path w="600" h="226" extrusionOk="0">
                  <a:moveTo>
                    <a:pt x="514" y="0"/>
                  </a:moveTo>
                  <a:cubicBezTo>
                    <a:pt x="507" y="0"/>
                    <a:pt x="499" y="21"/>
                    <a:pt x="488" y="64"/>
                  </a:cubicBezTo>
                  <a:cubicBezTo>
                    <a:pt x="477" y="17"/>
                    <a:pt x="465" y="8"/>
                    <a:pt x="452" y="8"/>
                  </a:cubicBezTo>
                  <a:cubicBezTo>
                    <a:pt x="444" y="8"/>
                    <a:pt x="435" y="12"/>
                    <a:pt x="426" y="12"/>
                  </a:cubicBezTo>
                  <a:cubicBezTo>
                    <a:pt x="424" y="12"/>
                    <a:pt x="421" y="11"/>
                    <a:pt x="419" y="10"/>
                  </a:cubicBezTo>
                  <a:cubicBezTo>
                    <a:pt x="417" y="10"/>
                    <a:pt x="416" y="10"/>
                    <a:pt x="414" y="10"/>
                  </a:cubicBezTo>
                  <a:cubicBezTo>
                    <a:pt x="403" y="10"/>
                    <a:pt x="388" y="23"/>
                    <a:pt x="374" y="23"/>
                  </a:cubicBezTo>
                  <a:cubicBezTo>
                    <a:pt x="347" y="25"/>
                    <a:pt x="320" y="35"/>
                    <a:pt x="291" y="35"/>
                  </a:cubicBezTo>
                  <a:cubicBezTo>
                    <a:pt x="275" y="35"/>
                    <a:pt x="259" y="32"/>
                    <a:pt x="242" y="23"/>
                  </a:cubicBezTo>
                  <a:cubicBezTo>
                    <a:pt x="238" y="21"/>
                    <a:pt x="234" y="20"/>
                    <a:pt x="230" y="20"/>
                  </a:cubicBezTo>
                  <a:cubicBezTo>
                    <a:pt x="218" y="20"/>
                    <a:pt x="205" y="28"/>
                    <a:pt x="193" y="31"/>
                  </a:cubicBezTo>
                  <a:cubicBezTo>
                    <a:pt x="185" y="27"/>
                    <a:pt x="177" y="27"/>
                    <a:pt x="172" y="23"/>
                  </a:cubicBezTo>
                  <a:cubicBezTo>
                    <a:pt x="155" y="20"/>
                    <a:pt x="139" y="12"/>
                    <a:pt x="124" y="12"/>
                  </a:cubicBezTo>
                  <a:cubicBezTo>
                    <a:pt x="114" y="12"/>
                    <a:pt x="104" y="15"/>
                    <a:pt x="95" y="27"/>
                  </a:cubicBezTo>
                  <a:cubicBezTo>
                    <a:pt x="88" y="34"/>
                    <a:pt x="81" y="36"/>
                    <a:pt x="74" y="36"/>
                  </a:cubicBezTo>
                  <a:cubicBezTo>
                    <a:pt x="61" y="36"/>
                    <a:pt x="48" y="27"/>
                    <a:pt x="37" y="27"/>
                  </a:cubicBezTo>
                  <a:cubicBezTo>
                    <a:pt x="29" y="27"/>
                    <a:pt x="17" y="31"/>
                    <a:pt x="12" y="39"/>
                  </a:cubicBezTo>
                  <a:cubicBezTo>
                    <a:pt x="8" y="47"/>
                    <a:pt x="4" y="60"/>
                    <a:pt x="4" y="72"/>
                  </a:cubicBezTo>
                  <a:cubicBezTo>
                    <a:pt x="0" y="80"/>
                    <a:pt x="0" y="84"/>
                    <a:pt x="4" y="92"/>
                  </a:cubicBezTo>
                  <a:cubicBezTo>
                    <a:pt x="4" y="113"/>
                    <a:pt x="4" y="129"/>
                    <a:pt x="4" y="146"/>
                  </a:cubicBezTo>
                  <a:cubicBezTo>
                    <a:pt x="8" y="150"/>
                    <a:pt x="12" y="154"/>
                    <a:pt x="12" y="154"/>
                  </a:cubicBezTo>
                  <a:lnTo>
                    <a:pt x="95" y="142"/>
                  </a:lnTo>
                  <a:cubicBezTo>
                    <a:pt x="95" y="142"/>
                    <a:pt x="99" y="146"/>
                    <a:pt x="103" y="146"/>
                  </a:cubicBezTo>
                  <a:cubicBezTo>
                    <a:pt x="106" y="149"/>
                    <a:pt x="114" y="157"/>
                    <a:pt x="119" y="157"/>
                  </a:cubicBezTo>
                  <a:cubicBezTo>
                    <a:pt x="121" y="157"/>
                    <a:pt x="122" y="156"/>
                    <a:pt x="123" y="154"/>
                  </a:cubicBezTo>
                  <a:cubicBezTo>
                    <a:pt x="130" y="140"/>
                    <a:pt x="145" y="132"/>
                    <a:pt x="160" y="132"/>
                  </a:cubicBezTo>
                  <a:cubicBezTo>
                    <a:pt x="163" y="132"/>
                    <a:pt x="166" y="133"/>
                    <a:pt x="168" y="133"/>
                  </a:cubicBezTo>
                  <a:cubicBezTo>
                    <a:pt x="197" y="142"/>
                    <a:pt x="226" y="158"/>
                    <a:pt x="250" y="170"/>
                  </a:cubicBezTo>
                  <a:cubicBezTo>
                    <a:pt x="283" y="183"/>
                    <a:pt x="308" y="203"/>
                    <a:pt x="337" y="224"/>
                  </a:cubicBezTo>
                  <a:cubicBezTo>
                    <a:pt x="338" y="225"/>
                    <a:pt x="339" y="225"/>
                    <a:pt x="340" y="225"/>
                  </a:cubicBezTo>
                  <a:cubicBezTo>
                    <a:pt x="347" y="225"/>
                    <a:pt x="353" y="211"/>
                    <a:pt x="363" y="211"/>
                  </a:cubicBezTo>
                  <a:cubicBezTo>
                    <a:pt x="363" y="211"/>
                    <a:pt x="364" y="211"/>
                    <a:pt x="365" y="211"/>
                  </a:cubicBezTo>
                  <a:cubicBezTo>
                    <a:pt x="366" y="212"/>
                    <a:pt x="367" y="212"/>
                    <a:pt x="367" y="212"/>
                  </a:cubicBezTo>
                  <a:cubicBezTo>
                    <a:pt x="377" y="212"/>
                    <a:pt x="387" y="193"/>
                    <a:pt x="397" y="193"/>
                  </a:cubicBezTo>
                  <a:cubicBezTo>
                    <a:pt x="403" y="193"/>
                    <a:pt x="409" y="199"/>
                    <a:pt x="415" y="220"/>
                  </a:cubicBezTo>
                  <a:lnTo>
                    <a:pt x="488" y="125"/>
                  </a:lnTo>
                  <a:cubicBezTo>
                    <a:pt x="497" y="158"/>
                    <a:pt x="509" y="162"/>
                    <a:pt x="521" y="166"/>
                  </a:cubicBezTo>
                  <a:cubicBezTo>
                    <a:pt x="531" y="166"/>
                    <a:pt x="549" y="151"/>
                    <a:pt x="566" y="151"/>
                  </a:cubicBezTo>
                  <a:cubicBezTo>
                    <a:pt x="570" y="151"/>
                    <a:pt x="575" y="152"/>
                    <a:pt x="579" y="154"/>
                  </a:cubicBezTo>
                  <a:cubicBezTo>
                    <a:pt x="579" y="154"/>
                    <a:pt x="580" y="154"/>
                    <a:pt x="580" y="154"/>
                  </a:cubicBezTo>
                  <a:cubicBezTo>
                    <a:pt x="588" y="154"/>
                    <a:pt x="595" y="126"/>
                    <a:pt x="599" y="72"/>
                  </a:cubicBezTo>
                  <a:cubicBezTo>
                    <a:pt x="599" y="31"/>
                    <a:pt x="593" y="14"/>
                    <a:pt x="585" y="14"/>
                  </a:cubicBezTo>
                  <a:cubicBezTo>
                    <a:pt x="584" y="14"/>
                    <a:pt x="584" y="14"/>
                    <a:pt x="583" y="14"/>
                  </a:cubicBezTo>
                  <a:cubicBezTo>
                    <a:pt x="575" y="17"/>
                    <a:pt x="566" y="19"/>
                    <a:pt x="558" y="19"/>
                  </a:cubicBezTo>
                  <a:cubicBezTo>
                    <a:pt x="543" y="19"/>
                    <a:pt x="528" y="13"/>
                    <a:pt x="517" y="2"/>
                  </a:cubicBezTo>
                  <a:cubicBezTo>
                    <a:pt x="516" y="1"/>
                    <a:pt x="515" y="0"/>
                    <a:pt x="514" y="0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701;p40">
              <a:extLst>
                <a:ext uri="{FF2B5EF4-FFF2-40B4-BE49-F238E27FC236}">
                  <a16:creationId xmlns:a16="http://schemas.microsoft.com/office/drawing/2014/main" id="{4927D9D9-F23D-45FF-AF93-415A97DD3B66}"/>
                </a:ext>
              </a:extLst>
            </p:cNvPr>
            <p:cNvSpPr/>
            <p:nvPr/>
          </p:nvSpPr>
          <p:spPr>
            <a:xfrm>
              <a:off x="4804975" y="5355825"/>
              <a:ext cx="2375" cy="3125"/>
            </a:xfrm>
            <a:custGeom>
              <a:avLst/>
              <a:gdLst/>
              <a:ahLst/>
              <a:cxnLst/>
              <a:rect l="l" t="t" r="r" b="b"/>
              <a:pathLst>
                <a:path w="95" h="125" extrusionOk="0">
                  <a:moveTo>
                    <a:pt x="25" y="0"/>
                  </a:moveTo>
                  <a:cubicBezTo>
                    <a:pt x="12" y="8"/>
                    <a:pt x="12" y="8"/>
                    <a:pt x="0" y="66"/>
                  </a:cubicBezTo>
                  <a:cubicBezTo>
                    <a:pt x="4" y="111"/>
                    <a:pt x="12" y="119"/>
                    <a:pt x="21" y="119"/>
                  </a:cubicBezTo>
                  <a:cubicBezTo>
                    <a:pt x="22" y="119"/>
                    <a:pt x="23" y="120"/>
                    <a:pt x="24" y="120"/>
                  </a:cubicBezTo>
                  <a:cubicBezTo>
                    <a:pt x="34" y="120"/>
                    <a:pt x="45" y="108"/>
                    <a:pt x="56" y="108"/>
                  </a:cubicBezTo>
                  <a:cubicBezTo>
                    <a:pt x="62" y="108"/>
                    <a:pt x="68" y="112"/>
                    <a:pt x="74" y="123"/>
                  </a:cubicBezTo>
                  <a:cubicBezTo>
                    <a:pt x="74" y="124"/>
                    <a:pt x="74" y="125"/>
                    <a:pt x="74" y="125"/>
                  </a:cubicBezTo>
                  <a:cubicBezTo>
                    <a:pt x="74" y="125"/>
                    <a:pt x="75" y="122"/>
                    <a:pt x="78" y="119"/>
                  </a:cubicBezTo>
                  <a:cubicBezTo>
                    <a:pt x="86" y="99"/>
                    <a:pt x="94" y="74"/>
                    <a:pt x="90" y="53"/>
                  </a:cubicBezTo>
                  <a:cubicBezTo>
                    <a:pt x="90" y="21"/>
                    <a:pt x="86" y="0"/>
                    <a:pt x="74" y="0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702;p40">
              <a:extLst>
                <a:ext uri="{FF2B5EF4-FFF2-40B4-BE49-F238E27FC236}">
                  <a16:creationId xmlns:a16="http://schemas.microsoft.com/office/drawing/2014/main" id="{36C09929-545F-4344-B684-6770D5C22A79}"/>
                </a:ext>
              </a:extLst>
            </p:cNvPr>
            <p:cNvSpPr/>
            <p:nvPr/>
          </p:nvSpPr>
          <p:spPr>
            <a:xfrm>
              <a:off x="4809075" y="5355500"/>
              <a:ext cx="1150" cy="3400"/>
            </a:xfrm>
            <a:custGeom>
              <a:avLst/>
              <a:gdLst/>
              <a:ahLst/>
              <a:cxnLst/>
              <a:rect l="l" t="t" r="r" b="b"/>
              <a:pathLst>
                <a:path w="46" h="136" extrusionOk="0">
                  <a:moveTo>
                    <a:pt x="34" y="0"/>
                  </a:moveTo>
                  <a:cubicBezTo>
                    <a:pt x="34" y="0"/>
                    <a:pt x="33" y="0"/>
                    <a:pt x="33" y="1"/>
                  </a:cubicBezTo>
                  <a:cubicBezTo>
                    <a:pt x="21" y="9"/>
                    <a:pt x="13" y="21"/>
                    <a:pt x="8" y="34"/>
                  </a:cubicBezTo>
                  <a:cubicBezTo>
                    <a:pt x="0" y="62"/>
                    <a:pt x="4" y="95"/>
                    <a:pt x="13" y="124"/>
                  </a:cubicBezTo>
                  <a:cubicBezTo>
                    <a:pt x="18" y="130"/>
                    <a:pt x="22" y="136"/>
                    <a:pt x="27" y="136"/>
                  </a:cubicBezTo>
                  <a:cubicBezTo>
                    <a:pt x="29" y="136"/>
                    <a:pt x="31" y="135"/>
                    <a:pt x="33" y="132"/>
                  </a:cubicBezTo>
                  <a:cubicBezTo>
                    <a:pt x="41" y="112"/>
                    <a:pt x="45" y="87"/>
                    <a:pt x="45" y="66"/>
                  </a:cubicBezTo>
                  <a:cubicBezTo>
                    <a:pt x="42" y="21"/>
                    <a:pt x="38" y="0"/>
                    <a:pt x="34" y="0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703;p40">
              <a:extLst>
                <a:ext uri="{FF2B5EF4-FFF2-40B4-BE49-F238E27FC236}">
                  <a16:creationId xmlns:a16="http://schemas.microsoft.com/office/drawing/2014/main" id="{11056D50-ECD5-4690-8C00-EFF1D89C21CD}"/>
                </a:ext>
              </a:extLst>
            </p:cNvPr>
            <p:cNvSpPr/>
            <p:nvPr/>
          </p:nvSpPr>
          <p:spPr>
            <a:xfrm>
              <a:off x="4810700" y="5355925"/>
              <a:ext cx="1050" cy="3550"/>
            </a:xfrm>
            <a:custGeom>
              <a:avLst/>
              <a:gdLst/>
              <a:ahLst/>
              <a:cxnLst/>
              <a:rect l="l" t="t" r="r" b="b"/>
              <a:pathLst>
                <a:path w="42" h="142" extrusionOk="0">
                  <a:moveTo>
                    <a:pt x="20" y="0"/>
                  </a:moveTo>
                  <a:cubicBezTo>
                    <a:pt x="15" y="0"/>
                    <a:pt x="10" y="6"/>
                    <a:pt x="5" y="13"/>
                  </a:cubicBezTo>
                  <a:cubicBezTo>
                    <a:pt x="1" y="33"/>
                    <a:pt x="1" y="54"/>
                    <a:pt x="1" y="74"/>
                  </a:cubicBezTo>
                  <a:cubicBezTo>
                    <a:pt x="5" y="111"/>
                    <a:pt x="15" y="141"/>
                    <a:pt x="23" y="141"/>
                  </a:cubicBezTo>
                  <a:cubicBezTo>
                    <a:pt x="24" y="141"/>
                    <a:pt x="25" y="141"/>
                    <a:pt x="25" y="140"/>
                  </a:cubicBezTo>
                  <a:cubicBezTo>
                    <a:pt x="38" y="107"/>
                    <a:pt x="42" y="74"/>
                    <a:pt x="42" y="45"/>
                  </a:cubicBezTo>
                  <a:cubicBezTo>
                    <a:pt x="35" y="12"/>
                    <a:pt x="27" y="0"/>
                    <a:pt x="20" y="0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704;p40">
              <a:extLst>
                <a:ext uri="{FF2B5EF4-FFF2-40B4-BE49-F238E27FC236}">
                  <a16:creationId xmlns:a16="http://schemas.microsoft.com/office/drawing/2014/main" id="{5A0AAF52-D5DB-48C6-A346-076931807397}"/>
                </a:ext>
              </a:extLst>
            </p:cNvPr>
            <p:cNvSpPr/>
            <p:nvPr/>
          </p:nvSpPr>
          <p:spPr>
            <a:xfrm>
              <a:off x="4811950" y="5356050"/>
              <a:ext cx="825" cy="3500"/>
            </a:xfrm>
            <a:custGeom>
              <a:avLst/>
              <a:gdLst/>
              <a:ahLst/>
              <a:cxnLst/>
              <a:rect l="l" t="t" r="r" b="b"/>
              <a:pathLst>
                <a:path w="33" h="140" extrusionOk="0">
                  <a:moveTo>
                    <a:pt x="18" y="1"/>
                  </a:moveTo>
                  <a:cubicBezTo>
                    <a:pt x="13" y="1"/>
                    <a:pt x="8" y="18"/>
                    <a:pt x="0" y="53"/>
                  </a:cubicBezTo>
                  <a:cubicBezTo>
                    <a:pt x="0" y="114"/>
                    <a:pt x="8" y="135"/>
                    <a:pt x="17" y="139"/>
                  </a:cubicBezTo>
                  <a:cubicBezTo>
                    <a:pt x="17" y="140"/>
                    <a:pt x="18" y="140"/>
                    <a:pt x="19" y="140"/>
                  </a:cubicBezTo>
                  <a:cubicBezTo>
                    <a:pt x="26" y="140"/>
                    <a:pt x="33" y="102"/>
                    <a:pt x="33" y="57"/>
                  </a:cubicBezTo>
                  <a:cubicBezTo>
                    <a:pt x="27" y="19"/>
                    <a:pt x="23" y="1"/>
                    <a:pt x="18" y="1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705;p40">
              <a:extLst>
                <a:ext uri="{FF2B5EF4-FFF2-40B4-BE49-F238E27FC236}">
                  <a16:creationId xmlns:a16="http://schemas.microsoft.com/office/drawing/2014/main" id="{24E1C967-4D2B-4F6F-9481-3F8DFF643D40}"/>
                </a:ext>
              </a:extLst>
            </p:cNvPr>
            <p:cNvSpPr/>
            <p:nvPr/>
          </p:nvSpPr>
          <p:spPr>
            <a:xfrm>
              <a:off x="4807950" y="5355750"/>
              <a:ext cx="825" cy="2775"/>
            </a:xfrm>
            <a:custGeom>
              <a:avLst/>
              <a:gdLst/>
              <a:ahLst/>
              <a:cxnLst/>
              <a:rect l="l" t="t" r="r" b="b"/>
              <a:pathLst>
                <a:path w="33" h="111" extrusionOk="0">
                  <a:moveTo>
                    <a:pt x="18" y="0"/>
                  </a:moveTo>
                  <a:cubicBezTo>
                    <a:pt x="12" y="0"/>
                    <a:pt x="6" y="15"/>
                    <a:pt x="0" y="44"/>
                  </a:cubicBezTo>
                  <a:cubicBezTo>
                    <a:pt x="6" y="97"/>
                    <a:pt x="12" y="110"/>
                    <a:pt x="18" y="110"/>
                  </a:cubicBezTo>
                  <a:cubicBezTo>
                    <a:pt x="20" y="110"/>
                    <a:pt x="22" y="108"/>
                    <a:pt x="25" y="106"/>
                  </a:cubicBezTo>
                  <a:cubicBezTo>
                    <a:pt x="33" y="85"/>
                    <a:pt x="33" y="65"/>
                    <a:pt x="33" y="44"/>
                  </a:cubicBezTo>
                  <a:cubicBezTo>
                    <a:pt x="33" y="32"/>
                    <a:pt x="29" y="20"/>
                    <a:pt x="25" y="7"/>
                  </a:cubicBezTo>
                  <a:cubicBezTo>
                    <a:pt x="22" y="3"/>
                    <a:pt x="20" y="0"/>
                    <a:pt x="18" y="0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706;p40">
              <a:extLst>
                <a:ext uri="{FF2B5EF4-FFF2-40B4-BE49-F238E27FC236}">
                  <a16:creationId xmlns:a16="http://schemas.microsoft.com/office/drawing/2014/main" id="{4BB88F19-DF20-49F5-BF37-4EF61EE4A85F}"/>
                </a:ext>
              </a:extLst>
            </p:cNvPr>
            <p:cNvSpPr/>
            <p:nvPr/>
          </p:nvSpPr>
          <p:spPr>
            <a:xfrm>
              <a:off x="4827950" y="5356025"/>
              <a:ext cx="850" cy="2800"/>
            </a:xfrm>
            <a:custGeom>
              <a:avLst/>
              <a:gdLst/>
              <a:ahLst/>
              <a:cxnLst/>
              <a:rect l="l" t="t" r="r" b="b"/>
              <a:pathLst>
                <a:path w="34" h="112" extrusionOk="0">
                  <a:moveTo>
                    <a:pt x="18" y="0"/>
                  </a:moveTo>
                  <a:cubicBezTo>
                    <a:pt x="16" y="0"/>
                    <a:pt x="14" y="2"/>
                    <a:pt x="13" y="4"/>
                  </a:cubicBezTo>
                  <a:cubicBezTo>
                    <a:pt x="4" y="33"/>
                    <a:pt x="0" y="66"/>
                    <a:pt x="8" y="95"/>
                  </a:cubicBezTo>
                  <a:lnTo>
                    <a:pt x="25" y="111"/>
                  </a:lnTo>
                  <a:cubicBezTo>
                    <a:pt x="33" y="78"/>
                    <a:pt x="33" y="45"/>
                    <a:pt x="29" y="17"/>
                  </a:cubicBezTo>
                  <a:cubicBezTo>
                    <a:pt x="26" y="6"/>
                    <a:pt x="22" y="0"/>
                    <a:pt x="18" y="0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707;p40">
              <a:extLst>
                <a:ext uri="{FF2B5EF4-FFF2-40B4-BE49-F238E27FC236}">
                  <a16:creationId xmlns:a16="http://schemas.microsoft.com/office/drawing/2014/main" id="{DD9763BA-EE9A-4155-B72B-48F97AEE9077}"/>
                </a:ext>
              </a:extLst>
            </p:cNvPr>
            <p:cNvSpPr/>
            <p:nvPr/>
          </p:nvSpPr>
          <p:spPr>
            <a:xfrm>
              <a:off x="4811225" y="5447725"/>
              <a:ext cx="10600" cy="3650"/>
            </a:xfrm>
            <a:custGeom>
              <a:avLst/>
              <a:gdLst/>
              <a:ahLst/>
              <a:cxnLst/>
              <a:rect l="l" t="t" r="r" b="b"/>
              <a:pathLst>
                <a:path w="424" h="146" extrusionOk="0">
                  <a:moveTo>
                    <a:pt x="374" y="5"/>
                  </a:moveTo>
                  <a:cubicBezTo>
                    <a:pt x="349" y="9"/>
                    <a:pt x="329" y="9"/>
                    <a:pt x="308" y="13"/>
                  </a:cubicBezTo>
                  <a:cubicBezTo>
                    <a:pt x="259" y="13"/>
                    <a:pt x="214" y="17"/>
                    <a:pt x="169" y="21"/>
                  </a:cubicBezTo>
                  <a:cubicBezTo>
                    <a:pt x="166" y="22"/>
                    <a:pt x="163" y="22"/>
                    <a:pt x="161" y="22"/>
                  </a:cubicBezTo>
                  <a:cubicBezTo>
                    <a:pt x="146" y="22"/>
                    <a:pt x="133" y="18"/>
                    <a:pt x="120" y="18"/>
                  </a:cubicBezTo>
                  <a:cubicBezTo>
                    <a:pt x="106" y="18"/>
                    <a:pt x="92" y="22"/>
                    <a:pt x="78" y="42"/>
                  </a:cubicBezTo>
                  <a:cubicBezTo>
                    <a:pt x="78" y="42"/>
                    <a:pt x="77" y="43"/>
                    <a:pt x="76" y="43"/>
                  </a:cubicBezTo>
                  <a:cubicBezTo>
                    <a:pt x="72" y="43"/>
                    <a:pt x="65" y="33"/>
                    <a:pt x="62" y="29"/>
                  </a:cubicBezTo>
                  <a:cubicBezTo>
                    <a:pt x="55" y="22"/>
                    <a:pt x="48" y="18"/>
                    <a:pt x="40" y="18"/>
                  </a:cubicBezTo>
                  <a:cubicBezTo>
                    <a:pt x="27" y="18"/>
                    <a:pt x="14" y="33"/>
                    <a:pt x="0" y="79"/>
                  </a:cubicBezTo>
                  <a:cubicBezTo>
                    <a:pt x="12" y="114"/>
                    <a:pt x="24" y="131"/>
                    <a:pt x="36" y="131"/>
                  </a:cubicBezTo>
                  <a:cubicBezTo>
                    <a:pt x="41" y="131"/>
                    <a:pt x="45" y="128"/>
                    <a:pt x="50" y="124"/>
                  </a:cubicBezTo>
                  <a:cubicBezTo>
                    <a:pt x="56" y="119"/>
                    <a:pt x="62" y="117"/>
                    <a:pt x="68" y="117"/>
                  </a:cubicBezTo>
                  <a:cubicBezTo>
                    <a:pt x="76" y="117"/>
                    <a:pt x="85" y="122"/>
                    <a:pt x="95" y="132"/>
                  </a:cubicBezTo>
                  <a:cubicBezTo>
                    <a:pt x="107" y="141"/>
                    <a:pt x="122" y="146"/>
                    <a:pt x="137" y="146"/>
                  </a:cubicBezTo>
                  <a:cubicBezTo>
                    <a:pt x="142" y="146"/>
                    <a:pt x="147" y="145"/>
                    <a:pt x="152" y="144"/>
                  </a:cubicBezTo>
                  <a:cubicBezTo>
                    <a:pt x="230" y="144"/>
                    <a:pt x="304" y="140"/>
                    <a:pt x="382" y="136"/>
                  </a:cubicBezTo>
                  <a:cubicBezTo>
                    <a:pt x="398" y="136"/>
                    <a:pt x="411" y="132"/>
                    <a:pt x="423" y="91"/>
                  </a:cubicBezTo>
                  <a:lnTo>
                    <a:pt x="423" y="34"/>
                  </a:lnTo>
                  <a:cubicBezTo>
                    <a:pt x="407" y="1"/>
                    <a:pt x="390" y="9"/>
                    <a:pt x="374" y="5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708;p40">
              <a:extLst>
                <a:ext uri="{FF2B5EF4-FFF2-40B4-BE49-F238E27FC236}">
                  <a16:creationId xmlns:a16="http://schemas.microsoft.com/office/drawing/2014/main" id="{288FE74A-9D8C-4422-BDB9-DDADDEB1F73B}"/>
                </a:ext>
              </a:extLst>
            </p:cNvPr>
            <p:cNvSpPr/>
            <p:nvPr/>
          </p:nvSpPr>
          <p:spPr>
            <a:xfrm>
              <a:off x="4810100" y="5448625"/>
              <a:ext cx="950" cy="2000"/>
            </a:xfrm>
            <a:custGeom>
              <a:avLst/>
              <a:gdLst/>
              <a:ahLst/>
              <a:cxnLst/>
              <a:rect l="l" t="t" r="r" b="b"/>
              <a:pathLst>
                <a:path w="38" h="80" extrusionOk="0">
                  <a:moveTo>
                    <a:pt x="18" y="0"/>
                  </a:moveTo>
                  <a:cubicBezTo>
                    <a:pt x="12" y="0"/>
                    <a:pt x="6" y="9"/>
                    <a:pt x="0" y="34"/>
                  </a:cubicBezTo>
                  <a:cubicBezTo>
                    <a:pt x="8" y="64"/>
                    <a:pt x="14" y="79"/>
                    <a:pt x="19" y="79"/>
                  </a:cubicBezTo>
                  <a:cubicBezTo>
                    <a:pt x="25" y="79"/>
                    <a:pt x="31" y="61"/>
                    <a:pt x="37" y="22"/>
                  </a:cubicBezTo>
                  <a:cubicBezTo>
                    <a:pt x="31" y="11"/>
                    <a:pt x="24" y="0"/>
                    <a:pt x="18" y="0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709;p40">
              <a:extLst>
                <a:ext uri="{FF2B5EF4-FFF2-40B4-BE49-F238E27FC236}">
                  <a16:creationId xmlns:a16="http://schemas.microsoft.com/office/drawing/2014/main" id="{A9A3603F-2CCC-421B-9670-FBBCC94C381B}"/>
                </a:ext>
              </a:extLst>
            </p:cNvPr>
            <p:cNvSpPr/>
            <p:nvPr/>
          </p:nvSpPr>
          <p:spPr>
            <a:xfrm>
              <a:off x="4803225" y="5460875"/>
              <a:ext cx="10075" cy="3500"/>
            </a:xfrm>
            <a:custGeom>
              <a:avLst/>
              <a:gdLst/>
              <a:ahLst/>
              <a:cxnLst/>
              <a:rect l="l" t="t" r="r" b="b"/>
              <a:pathLst>
                <a:path w="403" h="140" extrusionOk="0">
                  <a:moveTo>
                    <a:pt x="64" y="0"/>
                  </a:moveTo>
                  <a:cubicBezTo>
                    <a:pt x="53" y="0"/>
                    <a:pt x="41" y="2"/>
                    <a:pt x="29" y="8"/>
                  </a:cubicBezTo>
                  <a:cubicBezTo>
                    <a:pt x="21" y="12"/>
                    <a:pt x="13" y="29"/>
                    <a:pt x="0" y="41"/>
                  </a:cubicBezTo>
                  <a:cubicBezTo>
                    <a:pt x="9" y="115"/>
                    <a:pt x="17" y="123"/>
                    <a:pt x="29" y="123"/>
                  </a:cubicBezTo>
                  <a:cubicBezTo>
                    <a:pt x="35" y="125"/>
                    <a:pt x="43" y="125"/>
                    <a:pt x="52" y="125"/>
                  </a:cubicBezTo>
                  <a:cubicBezTo>
                    <a:pt x="61" y="125"/>
                    <a:pt x="70" y="125"/>
                    <a:pt x="78" y="127"/>
                  </a:cubicBezTo>
                  <a:cubicBezTo>
                    <a:pt x="132" y="131"/>
                    <a:pt x="185" y="139"/>
                    <a:pt x="242" y="139"/>
                  </a:cubicBezTo>
                  <a:cubicBezTo>
                    <a:pt x="271" y="135"/>
                    <a:pt x="296" y="131"/>
                    <a:pt x="320" y="123"/>
                  </a:cubicBezTo>
                  <a:lnTo>
                    <a:pt x="374" y="123"/>
                  </a:lnTo>
                  <a:cubicBezTo>
                    <a:pt x="382" y="123"/>
                    <a:pt x="390" y="115"/>
                    <a:pt x="394" y="107"/>
                  </a:cubicBezTo>
                  <a:cubicBezTo>
                    <a:pt x="398" y="90"/>
                    <a:pt x="402" y="74"/>
                    <a:pt x="402" y="61"/>
                  </a:cubicBezTo>
                  <a:cubicBezTo>
                    <a:pt x="402" y="45"/>
                    <a:pt x="398" y="33"/>
                    <a:pt x="394" y="20"/>
                  </a:cubicBezTo>
                  <a:cubicBezTo>
                    <a:pt x="390" y="8"/>
                    <a:pt x="386" y="8"/>
                    <a:pt x="378" y="8"/>
                  </a:cubicBezTo>
                  <a:cubicBezTo>
                    <a:pt x="345" y="12"/>
                    <a:pt x="312" y="20"/>
                    <a:pt x="279" y="20"/>
                  </a:cubicBezTo>
                  <a:cubicBezTo>
                    <a:pt x="238" y="20"/>
                    <a:pt x="193" y="20"/>
                    <a:pt x="152" y="16"/>
                  </a:cubicBezTo>
                  <a:cubicBezTo>
                    <a:pt x="123" y="13"/>
                    <a:pt x="94" y="0"/>
                    <a:pt x="64" y="0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710;p40">
              <a:extLst>
                <a:ext uri="{FF2B5EF4-FFF2-40B4-BE49-F238E27FC236}">
                  <a16:creationId xmlns:a16="http://schemas.microsoft.com/office/drawing/2014/main" id="{817F436F-BE7D-463A-9EFC-A85A72983F68}"/>
                </a:ext>
              </a:extLst>
            </p:cNvPr>
            <p:cNvSpPr/>
            <p:nvPr/>
          </p:nvSpPr>
          <p:spPr>
            <a:xfrm>
              <a:off x="4801175" y="5461000"/>
              <a:ext cx="1775" cy="2950"/>
            </a:xfrm>
            <a:custGeom>
              <a:avLst/>
              <a:gdLst/>
              <a:ahLst/>
              <a:cxnLst/>
              <a:rect l="l" t="t" r="r" b="b"/>
              <a:pathLst>
                <a:path w="71" h="118" extrusionOk="0">
                  <a:moveTo>
                    <a:pt x="34" y="0"/>
                  </a:moveTo>
                  <a:cubicBezTo>
                    <a:pt x="22" y="0"/>
                    <a:pt x="11" y="11"/>
                    <a:pt x="0" y="44"/>
                  </a:cubicBezTo>
                  <a:cubicBezTo>
                    <a:pt x="13" y="104"/>
                    <a:pt x="26" y="118"/>
                    <a:pt x="39" y="118"/>
                  </a:cubicBezTo>
                  <a:cubicBezTo>
                    <a:pt x="47" y="118"/>
                    <a:pt x="54" y="113"/>
                    <a:pt x="62" y="110"/>
                  </a:cubicBezTo>
                  <a:cubicBezTo>
                    <a:pt x="66" y="93"/>
                    <a:pt x="70" y="77"/>
                    <a:pt x="70" y="61"/>
                  </a:cubicBezTo>
                  <a:cubicBezTo>
                    <a:pt x="70" y="44"/>
                    <a:pt x="66" y="32"/>
                    <a:pt x="62" y="15"/>
                  </a:cubicBezTo>
                  <a:cubicBezTo>
                    <a:pt x="52" y="8"/>
                    <a:pt x="43" y="0"/>
                    <a:pt x="34" y="0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711;p40">
              <a:extLst>
                <a:ext uri="{FF2B5EF4-FFF2-40B4-BE49-F238E27FC236}">
                  <a16:creationId xmlns:a16="http://schemas.microsoft.com/office/drawing/2014/main" id="{22EDBA28-B68D-446D-8668-324479DA1990}"/>
                </a:ext>
              </a:extLst>
            </p:cNvPr>
            <p:cNvSpPr/>
            <p:nvPr/>
          </p:nvSpPr>
          <p:spPr>
            <a:xfrm>
              <a:off x="4798700" y="5461275"/>
              <a:ext cx="1775" cy="3000"/>
            </a:xfrm>
            <a:custGeom>
              <a:avLst/>
              <a:gdLst/>
              <a:ahLst/>
              <a:cxnLst/>
              <a:rect l="l" t="t" r="r" b="b"/>
              <a:pathLst>
                <a:path w="71" h="120" extrusionOk="0">
                  <a:moveTo>
                    <a:pt x="50" y="0"/>
                  </a:moveTo>
                  <a:cubicBezTo>
                    <a:pt x="34" y="4"/>
                    <a:pt x="21" y="13"/>
                    <a:pt x="13" y="25"/>
                  </a:cubicBezTo>
                  <a:cubicBezTo>
                    <a:pt x="5" y="45"/>
                    <a:pt x="1" y="66"/>
                    <a:pt x="1" y="86"/>
                  </a:cubicBezTo>
                  <a:cubicBezTo>
                    <a:pt x="5" y="99"/>
                    <a:pt x="9" y="119"/>
                    <a:pt x="13" y="119"/>
                  </a:cubicBezTo>
                  <a:cubicBezTo>
                    <a:pt x="25" y="115"/>
                    <a:pt x="42" y="115"/>
                    <a:pt x="54" y="111"/>
                  </a:cubicBezTo>
                  <a:cubicBezTo>
                    <a:pt x="58" y="107"/>
                    <a:pt x="58" y="107"/>
                    <a:pt x="71" y="33"/>
                  </a:cubicBezTo>
                  <a:cubicBezTo>
                    <a:pt x="62" y="21"/>
                    <a:pt x="54" y="0"/>
                    <a:pt x="50" y="0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712;p40">
              <a:extLst>
                <a:ext uri="{FF2B5EF4-FFF2-40B4-BE49-F238E27FC236}">
                  <a16:creationId xmlns:a16="http://schemas.microsoft.com/office/drawing/2014/main" id="{BA58EE51-8BD9-445B-BBA3-9B50C22D5289}"/>
                </a:ext>
              </a:extLst>
            </p:cNvPr>
            <p:cNvSpPr/>
            <p:nvPr/>
          </p:nvSpPr>
          <p:spPr>
            <a:xfrm>
              <a:off x="4796975" y="5461450"/>
              <a:ext cx="825" cy="2150"/>
            </a:xfrm>
            <a:custGeom>
              <a:avLst/>
              <a:gdLst/>
              <a:ahLst/>
              <a:cxnLst/>
              <a:rect l="l" t="t" r="r" b="b"/>
              <a:pathLst>
                <a:path w="33" h="86" extrusionOk="0">
                  <a:moveTo>
                    <a:pt x="16" y="0"/>
                  </a:moveTo>
                  <a:cubicBezTo>
                    <a:pt x="12" y="0"/>
                    <a:pt x="8" y="16"/>
                    <a:pt x="0" y="47"/>
                  </a:cubicBezTo>
                  <a:cubicBezTo>
                    <a:pt x="4" y="72"/>
                    <a:pt x="9" y="85"/>
                    <a:pt x="15" y="85"/>
                  </a:cubicBezTo>
                  <a:cubicBezTo>
                    <a:pt x="21" y="85"/>
                    <a:pt x="27" y="73"/>
                    <a:pt x="33" y="47"/>
                  </a:cubicBezTo>
                  <a:cubicBezTo>
                    <a:pt x="25" y="16"/>
                    <a:pt x="21" y="0"/>
                    <a:pt x="16" y="0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713;p40">
              <a:extLst>
                <a:ext uri="{FF2B5EF4-FFF2-40B4-BE49-F238E27FC236}">
                  <a16:creationId xmlns:a16="http://schemas.microsoft.com/office/drawing/2014/main" id="{1C051245-C351-4486-B515-2A717204951D}"/>
                </a:ext>
              </a:extLst>
            </p:cNvPr>
            <p:cNvSpPr/>
            <p:nvPr/>
          </p:nvSpPr>
          <p:spPr>
            <a:xfrm>
              <a:off x="4810700" y="5342200"/>
              <a:ext cx="1050" cy="2875"/>
            </a:xfrm>
            <a:custGeom>
              <a:avLst/>
              <a:gdLst/>
              <a:ahLst/>
              <a:cxnLst/>
              <a:rect l="l" t="t" r="r" b="b"/>
              <a:pathLst>
                <a:path w="42" h="115" extrusionOk="0">
                  <a:moveTo>
                    <a:pt x="24" y="0"/>
                  </a:moveTo>
                  <a:cubicBezTo>
                    <a:pt x="18" y="0"/>
                    <a:pt x="11" y="13"/>
                    <a:pt x="5" y="28"/>
                  </a:cubicBezTo>
                  <a:cubicBezTo>
                    <a:pt x="1" y="53"/>
                    <a:pt x="1" y="77"/>
                    <a:pt x="5" y="98"/>
                  </a:cubicBezTo>
                  <a:cubicBezTo>
                    <a:pt x="13" y="110"/>
                    <a:pt x="21" y="114"/>
                    <a:pt x="25" y="114"/>
                  </a:cubicBezTo>
                  <a:cubicBezTo>
                    <a:pt x="34" y="114"/>
                    <a:pt x="42" y="94"/>
                    <a:pt x="42" y="40"/>
                  </a:cubicBezTo>
                  <a:cubicBezTo>
                    <a:pt x="36" y="11"/>
                    <a:pt x="30" y="0"/>
                    <a:pt x="24" y="0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714;p40">
              <a:extLst>
                <a:ext uri="{FF2B5EF4-FFF2-40B4-BE49-F238E27FC236}">
                  <a16:creationId xmlns:a16="http://schemas.microsoft.com/office/drawing/2014/main" id="{931660A8-814D-494D-A8C2-394B115AE216}"/>
                </a:ext>
              </a:extLst>
            </p:cNvPr>
            <p:cNvSpPr/>
            <p:nvPr/>
          </p:nvSpPr>
          <p:spPr>
            <a:xfrm>
              <a:off x="4818000" y="5342375"/>
              <a:ext cx="850" cy="2725"/>
            </a:xfrm>
            <a:custGeom>
              <a:avLst/>
              <a:gdLst/>
              <a:ahLst/>
              <a:cxnLst/>
              <a:rect l="l" t="t" r="r" b="b"/>
              <a:pathLst>
                <a:path w="34" h="109" extrusionOk="0">
                  <a:moveTo>
                    <a:pt x="16" y="1"/>
                  </a:moveTo>
                  <a:cubicBezTo>
                    <a:pt x="13" y="1"/>
                    <a:pt x="11" y="2"/>
                    <a:pt x="8" y="5"/>
                  </a:cubicBezTo>
                  <a:cubicBezTo>
                    <a:pt x="0" y="13"/>
                    <a:pt x="0" y="25"/>
                    <a:pt x="0" y="38"/>
                  </a:cubicBezTo>
                  <a:cubicBezTo>
                    <a:pt x="0" y="58"/>
                    <a:pt x="0" y="79"/>
                    <a:pt x="4" y="95"/>
                  </a:cubicBezTo>
                  <a:cubicBezTo>
                    <a:pt x="8" y="104"/>
                    <a:pt x="11" y="109"/>
                    <a:pt x="14" y="109"/>
                  </a:cubicBezTo>
                  <a:cubicBezTo>
                    <a:pt x="20" y="109"/>
                    <a:pt x="25" y="88"/>
                    <a:pt x="33" y="46"/>
                  </a:cubicBezTo>
                  <a:cubicBezTo>
                    <a:pt x="27" y="11"/>
                    <a:pt x="21" y="1"/>
                    <a:pt x="16" y="1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715;p40">
              <a:extLst>
                <a:ext uri="{FF2B5EF4-FFF2-40B4-BE49-F238E27FC236}">
                  <a16:creationId xmlns:a16="http://schemas.microsoft.com/office/drawing/2014/main" id="{66A25710-463E-4609-BFFF-FC4461FCB7F3}"/>
                </a:ext>
              </a:extLst>
            </p:cNvPr>
            <p:cNvSpPr/>
            <p:nvPr/>
          </p:nvSpPr>
          <p:spPr>
            <a:xfrm>
              <a:off x="4812150" y="5342275"/>
              <a:ext cx="5350" cy="3600"/>
            </a:xfrm>
            <a:custGeom>
              <a:avLst/>
              <a:gdLst/>
              <a:ahLst/>
              <a:cxnLst/>
              <a:rect l="l" t="t" r="r" b="b"/>
              <a:pathLst>
                <a:path w="214" h="144" extrusionOk="0">
                  <a:moveTo>
                    <a:pt x="25" y="1"/>
                  </a:moveTo>
                  <a:cubicBezTo>
                    <a:pt x="17" y="1"/>
                    <a:pt x="9" y="13"/>
                    <a:pt x="0" y="37"/>
                  </a:cubicBezTo>
                  <a:cubicBezTo>
                    <a:pt x="7" y="118"/>
                    <a:pt x="16" y="144"/>
                    <a:pt x="26" y="144"/>
                  </a:cubicBezTo>
                  <a:cubicBezTo>
                    <a:pt x="29" y="144"/>
                    <a:pt x="31" y="142"/>
                    <a:pt x="33" y="140"/>
                  </a:cubicBezTo>
                  <a:cubicBezTo>
                    <a:pt x="40" y="134"/>
                    <a:pt x="47" y="132"/>
                    <a:pt x="53" y="132"/>
                  </a:cubicBezTo>
                  <a:cubicBezTo>
                    <a:pt x="68" y="132"/>
                    <a:pt x="83" y="142"/>
                    <a:pt x="97" y="142"/>
                  </a:cubicBezTo>
                  <a:cubicBezTo>
                    <a:pt x="101" y="142"/>
                    <a:pt x="104" y="141"/>
                    <a:pt x="107" y="140"/>
                  </a:cubicBezTo>
                  <a:cubicBezTo>
                    <a:pt x="109" y="140"/>
                    <a:pt x="112" y="139"/>
                    <a:pt x="114" y="139"/>
                  </a:cubicBezTo>
                  <a:cubicBezTo>
                    <a:pt x="123" y="139"/>
                    <a:pt x="132" y="142"/>
                    <a:pt x="139" y="142"/>
                  </a:cubicBezTo>
                  <a:cubicBezTo>
                    <a:pt x="149" y="142"/>
                    <a:pt x="158" y="138"/>
                    <a:pt x="169" y="120"/>
                  </a:cubicBezTo>
                  <a:cubicBezTo>
                    <a:pt x="169" y="118"/>
                    <a:pt x="170" y="118"/>
                    <a:pt x="171" y="118"/>
                  </a:cubicBezTo>
                  <a:cubicBezTo>
                    <a:pt x="175" y="118"/>
                    <a:pt x="182" y="132"/>
                    <a:pt x="185" y="136"/>
                  </a:cubicBezTo>
                  <a:cubicBezTo>
                    <a:pt x="187" y="138"/>
                    <a:pt x="189" y="139"/>
                    <a:pt x="191" y="139"/>
                  </a:cubicBezTo>
                  <a:cubicBezTo>
                    <a:pt x="197" y="139"/>
                    <a:pt x="202" y="129"/>
                    <a:pt x="205" y="99"/>
                  </a:cubicBezTo>
                  <a:cubicBezTo>
                    <a:pt x="214" y="70"/>
                    <a:pt x="210" y="42"/>
                    <a:pt x="201" y="13"/>
                  </a:cubicBezTo>
                  <a:cubicBezTo>
                    <a:pt x="201" y="9"/>
                    <a:pt x="197" y="5"/>
                    <a:pt x="193" y="5"/>
                  </a:cubicBezTo>
                  <a:lnTo>
                    <a:pt x="107" y="5"/>
                  </a:lnTo>
                  <a:cubicBezTo>
                    <a:pt x="82" y="5"/>
                    <a:pt x="54" y="5"/>
                    <a:pt x="25" y="1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716;p40">
              <a:extLst>
                <a:ext uri="{FF2B5EF4-FFF2-40B4-BE49-F238E27FC236}">
                  <a16:creationId xmlns:a16="http://schemas.microsoft.com/office/drawing/2014/main" id="{E9445F15-BA97-48A1-B907-AD9D5460BD9F}"/>
                </a:ext>
              </a:extLst>
            </p:cNvPr>
            <p:cNvSpPr/>
            <p:nvPr/>
          </p:nvSpPr>
          <p:spPr>
            <a:xfrm>
              <a:off x="4807825" y="5342725"/>
              <a:ext cx="1175" cy="3075"/>
            </a:xfrm>
            <a:custGeom>
              <a:avLst/>
              <a:gdLst/>
              <a:ahLst/>
              <a:cxnLst/>
              <a:rect l="l" t="t" r="r" b="b"/>
              <a:pathLst>
                <a:path w="47" h="123" extrusionOk="0">
                  <a:moveTo>
                    <a:pt x="28" y="1"/>
                  </a:moveTo>
                  <a:cubicBezTo>
                    <a:pt x="22" y="1"/>
                    <a:pt x="13" y="19"/>
                    <a:pt x="1" y="56"/>
                  </a:cubicBezTo>
                  <a:cubicBezTo>
                    <a:pt x="5" y="110"/>
                    <a:pt x="13" y="122"/>
                    <a:pt x="22" y="122"/>
                  </a:cubicBezTo>
                  <a:cubicBezTo>
                    <a:pt x="30" y="118"/>
                    <a:pt x="42" y="122"/>
                    <a:pt x="46" y="56"/>
                  </a:cubicBezTo>
                  <a:cubicBezTo>
                    <a:pt x="40" y="19"/>
                    <a:pt x="35" y="1"/>
                    <a:pt x="28" y="1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717;p40">
              <a:extLst>
                <a:ext uri="{FF2B5EF4-FFF2-40B4-BE49-F238E27FC236}">
                  <a16:creationId xmlns:a16="http://schemas.microsoft.com/office/drawing/2014/main" id="{1A0CC00F-03D1-48CD-813D-355B2CD491CB}"/>
                </a:ext>
              </a:extLst>
            </p:cNvPr>
            <p:cNvSpPr/>
            <p:nvPr/>
          </p:nvSpPr>
          <p:spPr>
            <a:xfrm>
              <a:off x="4823025" y="5342800"/>
              <a:ext cx="850" cy="3075"/>
            </a:xfrm>
            <a:custGeom>
              <a:avLst/>
              <a:gdLst/>
              <a:ahLst/>
              <a:cxnLst/>
              <a:rect l="l" t="t" r="r" b="b"/>
              <a:pathLst>
                <a:path w="34" h="123" extrusionOk="0">
                  <a:moveTo>
                    <a:pt x="13" y="0"/>
                  </a:moveTo>
                  <a:cubicBezTo>
                    <a:pt x="4" y="0"/>
                    <a:pt x="0" y="21"/>
                    <a:pt x="0" y="53"/>
                  </a:cubicBezTo>
                  <a:cubicBezTo>
                    <a:pt x="0" y="74"/>
                    <a:pt x="4" y="94"/>
                    <a:pt x="8" y="115"/>
                  </a:cubicBezTo>
                  <a:cubicBezTo>
                    <a:pt x="11" y="120"/>
                    <a:pt x="14" y="122"/>
                    <a:pt x="16" y="122"/>
                  </a:cubicBezTo>
                  <a:cubicBezTo>
                    <a:pt x="23" y="122"/>
                    <a:pt x="27" y="94"/>
                    <a:pt x="33" y="25"/>
                  </a:cubicBezTo>
                  <a:cubicBezTo>
                    <a:pt x="25" y="16"/>
                    <a:pt x="17" y="4"/>
                    <a:pt x="13" y="0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718;p40">
              <a:extLst>
                <a:ext uri="{FF2B5EF4-FFF2-40B4-BE49-F238E27FC236}">
                  <a16:creationId xmlns:a16="http://schemas.microsoft.com/office/drawing/2014/main" id="{7B24790A-EC54-4582-803D-7AA0F1057E9E}"/>
                </a:ext>
              </a:extLst>
            </p:cNvPr>
            <p:cNvSpPr/>
            <p:nvPr/>
          </p:nvSpPr>
          <p:spPr>
            <a:xfrm>
              <a:off x="4809475" y="5342575"/>
              <a:ext cx="950" cy="3000"/>
            </a:xfrm>
            <a:custGeom>
              <a:avLst/>
              <a:gdLst/>
              <a:ahLst/>
              <a:cxnLst/>
              <a:rect l="l" t="t" r="r" b="b"/>
              <a:pathLst>
                <a:path w="38" h="120" extrusionOk="0">
                  <a:moveTo>
                    <a:pt x="21" y="0"/>
                  </a:moveTo>
                  <a:cubicBezTo>
                    <a:pt x="17" y="0"/>
                    <a:pt x="12" y="6"/>
                    <a:pt x="9" y="13"/>
                  </a:cubicBezTo>
                  <a:cubicBezTo>
                    <a:pt x="1" y="42"/>
                    <a:pt x="1" y="66"/>
                    <a:pt x="9" y="95"/>
                  </a:cubicBezTo>
                  <a:cubicBezTo>
                    <a:pt x="13" y="112"/>
                    <a:pt x="17" y="120"/>
                    <a:pt x="25" y="120"/>
                  </a:cubicBezTo>
                  <a:cubicBezTo>
                    <a:pt x="29" y="120"/>
                    <a:pt x="29" y="116"/>
                    <a:pt x="38" y="38"/>
                  </a:cubicBezTo>
                  <a:cubicBezTo>
                    <a:pt x="33" y="10"/>
                    <a:pt x="27" y="0"/>
                    <a:pt x="21" y="0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719;p40">
              <a:extLst>
                <a:ext uri="{FF2B5EF4-FFF2-40B4-BE49-F238E27FC236}">
                  <a16:creationId xmlns:a16="http://schemas.microsoft.com/office/drawing/2014/main" id="{83CF5A11-595F-43CA-B250-F5EC8ACBC94C}"/>
                </a:ext>
              </a:extLst>
            </p:cNvPr>
            <p:cNvSpPr/>
            <p:nvPr/>
          </p:nvSpPr>
          <p:spPr>
            <a:xfrm>
              <a:off x="4819625" y="5342725"/>
              <a:ext cx="850" cy="3000"/>
            </a:xfrm>
            <a:custGeom>
              <a:avLst/>
              <a:gdLst/>
              <a:ahLst/>
              <a:cxnLst/>
              <a:rect l="l" t="t" r="r" b="b"/>
              <a:pathLst>
                <a:path w="34" h="120" extrusionOk="0">
                  <a:moveTo>
                    <a:pt x="15" y="0"/>
                  </a:moveTo>
                  <a:cubicBezTo>
                    <a:pt x="10" y="0"/>
                    <a:pt x="7" y="14"/>
                    <a:pt x="1" y="40"/>
                  </a:cubicBezTo>
                  <a:cubicBezTo>
                    <a:pt x="5" y="91"/>
                    <a:pt x="8" y="119"/>
                    <a:pt x="18" y="119"/>
                  </a:cubicBezTo>
                  <a:cubicBezTo>
                    <a:pt x="19" y="119"/>
                    <a:pt x="20" y="119"/>
                    <a:pt x="21" y="118"/>
                  </a:cubicBezTo>
                  <a:cubicBezTo>
                    <a:pt x="30" y="97"/>
                    <a:pt x="34" y="73"/>
                    <a:pt x="30" y="52"/>
                  </a:cubicBezTo>
                  <a:cubicBezTo>
                    <a:pt x="30" y="36"/>
                    <a:pt x="25" y="19"/>
                    <a:pt x="21" y="7"/>
                  </a:cubicBezTo>
                  <a:cubicBezTo>
                    <a:pt x="19" y="2"/>
                    <a:pt x="17" y="0"/>
                    <a:pt x="15" y="0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720;p40">
              <a:extLst>
                <a:ext uri="{FF2B5EF4-FFF2-40B4-BE49-F238E27FC236}">
                  <a16:creationId xmlns:a16="http://schemas.microsoft.com/office/drawing/2014/main" id="{A0BE0EE8-7459-4EE8-8B54-6146EFCCB314}"/>
                </a:ext>
              </a:extLst>
            </p:cNvPr>
            <p:cNvSpPr/>
            <p:nvPr/>
          </p:nvSpPr>
          <p:spPr>
            <a:xfrm>
              <a:off x="4821900" y="5342675"/>
              <a:ext cx="725" cy="3225"/>
            </a:xfrm>
            <a:custGeom>
              <a:avLst/>
              <a:gdLst/>
              <a:ahLst/>
              <a:cxnLst/>
              <a:rect l="l" t="t" r="r" b="b"/>
              <a:pathLst>
                <a:path w="29" h="129" extrusionOk="0">
                  <a:moveTo>
                    <a:pt x="17" y="1"/>
                  </a:moveTo>
                  <a:cubicBezTo>
                    <a:pt x="8" y="1"/>
                    <a:pt x="4" y="26"/>
                    <a:pt x="0" y="108"/>
                  </a:cubicBezTo>
                  <a:cubicBezTo>
                    <a:pt x="7" y="118"/>
                    <a:pt x="11" y="128"/>
                    <a:pt x="15" y="128"/>
                  </a:cubicBezTo>
                  <a:cubicBezTo>
                    <a:pt x="18" y="128"/>
                    <a:pt x="21" y="121"/>
                    <a:pt x="25" y="99"/>
                  </a:cubicBezTo>
                  <a:cubicBezTo>
                    <a:pt x="29" y="79"/>
                    <a:pt x="29" y="58"/>
                    <a:pt x="29" y="38"/>
                  </a:cubicBezTo>
                  <a:cubicBezTo>
                    <a:pt x="29" y="26"/>
                    <a:pt x="25" y="13"/>
                    <a:pt x="17" y="1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721;p40">
              <a:extLst>
                <a:ext uri="{FF2B5EF4-FFF2-40B4-BE49-F238E27FC236}">
                  <a16:creationId xmlns:a16="http://schemas.microsoft.com/office/drawing/2014/main" id="{BD3736FA-2C9E-4CD7-A4C5-FC9FCDC6F538}"/>
                </a:ext>
              </a:extLst>
            </p:cNvPr>
            <p:cNvSpPr/>
            <p:nvPr/>
          </p:nvSpPr>
          <p:spPr>
            <a:xfrm>
              <a:off x="4806300" y="5343325"/>
              <a:ext cx="850" cy="2425"/>
            </a:xfrm>
            <a:custGeom>
              <a:avLst/>
              <a:gdLst/>
              <a:ahLst/>
              <a:cxnLst/>
              <a:rect l="l" t="t" r="r" b="b"/>
              <a:pathLst>
                <a:path w="34" h="97" extrusionOk="0">
                  <a:moveTo>
                    <a:pt x="17" y="1"/>
                  </a:moveTo>
                  <a:cubicBezTo>
                    <a:pt x="12" y="1"/>
                    <a:pt x="6" y="8"/>
                    <a:pt x="0" y="45"/>
                  </a:cubicBezTo>
                  <a:cubicBezTo>
                    <a:pt x="6" y="81"/>
                    <a:pt x="11" y="96"/>
                    <a:pt x="17" y="96"/>
                  </a:cubicBezTo>
                  <a:cubicBezTo>
                    <a:pt x="20" y="96"/>
                    <a:pt x="22" y="92"/>
                    <a:pt x="25" y="86"/>
                  </a:cubicBezTo>
                  <a:cubicBezTo>
                    <a:pt x="29" y="73"/>
                    <a:pt x="33" y="57"/>
                    <a:pt x="33" y="41"/>
                  </a:cubicBezTo>
                  <a:cubicBezTo>
                    <a:pt x="33" y="28"/>
                    <a:pt x="29" y="16"/>
                    <a:pt x="25" y="4"/>
                  </a:cubicBezTo>
                  <a:cubicBezTo>
                    <a:pt x="22" y="2"/>
                    <a:pt x="20" y="1"/>
                    <a:pt x="17" y="1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722;p40">
              <a:extLst>
                <a:ext uri="{FF2B5EF4-FFF2-40B4-BE49-F238E27FC236}">
                  <a16:creationId xmlns:a16="http://schemas.microsoft.com/office/drawing/2014/main" id="{3A9C767D-630C-4832-9F0D-8F45E3735819}"/>
                </a:ext>
              </a:extLst>
            </p:cNvPr>
            <p:cNvSpPr/>
            <p:nvPr/>
          </p:nvSpPr>
          <p:spPr>
            <a:xfrm>
              <a:off x="4820750" y="5342975"/>
              <a:ext cx="550" cy="2625"/>
            </a:xfrm>
            <a:custGeom>
              <a:avLst/>
              <a:gdLst/>
              <a:ahLst/>
              <a:cxnLst/>
              <a:rect l="l" t="t" r="r" b="b"/>
              <a:pathLst>
                <a:path w="22" h="105" extrusionOk="0">
                  <a:moveTo>
                    <a:pt x="12" y="1"/>
                  </a:moveTo>
                  <a:cubicBezTo>
                    <a:pt x="5" y="1"/>
                    <a:pt x="1" y="24"/>
                    <a:pt x="1" y="50"/>
                  </a:cubicBezTo>
                  <a:cubicBezTo>
                    <a:pt x="1" y="79"/>
                    <a:pt x="5" y="104"/>
                    <a:pt x="13" y="104"/>
                  </a:cubicBezTo>
                  <a:cubicBezTo>
                    <a:pt x="14" y="104"/>
                    <a:pt x="14" y="104"/>
                    <a:pt x="14" y="104"/>
                  </a:cubicBezTo>
                  <a:cubicBezTo>
                    <a:pt x="18" y="104"/>
                    <a:pt x="22" y="84"/>
                    <a:pt x="22" y="46"/>
                  </a:cubicBezTo>
                  <a:cubicBezTo>
                    <a:pt x="22" y="22"/>
                    <a:pt x="17" y="1"/>
                    <a:pt x="13" y="1"/>
                  </a:cubicBezTo>
                  <a:cubicBezTo>
                    <a:pt x="13" y="1"/>
                    <a:pt x="12" y="1"/>
                    <a:pt x="12" y="1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723;p40">
              <a:extLst>
                <a:ext uri="{FF2B5EF4-FFF2-40B4-BE49-F238E27FC236}">
                  <a16:creationId xmlns:a16="http://schemas.microsoft.com/office/drawing/2014/main" id="{D0A8C897-21C7-4FBA-8AF4-01329C3C8138}"/>
                </a:ext>
              </a:extLst>
            </p:cNvPr>
            <p:cNvSpPr/>
            <p:nvPr/>
          </p:nvSpPr>
          <p:spPr>
            <a:xfrm>
              <a:off x="4804650" y="5382225"/>
              <a:ext cx="3725" cy="3400"/>
            </a:xfrm>
            <a:custGeom>
              <a:avLst/>
              <a:gdLst/>
              <a:ahLst/>
              <a:cxnLst/>
              <a:rect l="l" t="t" r="r" b="b"/>
              <a:pathLst>
                <a:path w="149" h="136" extrusionOk="0">
                  <a:moveTo>
                    <a:pt x="41" y="0"/>
                  </a:moveTo>
                  <a:cubicBezTo>
                    <a:pt x="27" y="0"/>
                    <a:pt x="14" y="16"/>
                    <a:pt x="1" y="56"/>
                  </a:cubicBezTo>
                  <a:cubicBezTo>
                    <a:pt x="7" y="113"/>
                    <a:pt x="18" y="136"/>
                    <a:pt x="29" y="136"/>
                  </a:cubicBezTo>
                  <a:cubicBezTo>
                    <a:pt x="32" y="136"/>
                    <a:pt x="35" y="134"/>
                    <a:pt x="38" y="130"/>
                  </a:cubicBezTo>
                  <a:cubicBezTo>
                    <a:pt x="47" y="119"/>
                    <a:pt x="56" y="115"/>
                    <a:pt x="65" y="115"/>
                  </a:cubicBezTo>
                  <a:cubicBezTo>
                    <a:pt x="83" y="115"/>
                    <a:pt x="101" y="130"/>
                    <a:pt x="120" y="130"/>
                  </a:cubicBezTo>
                  <a:cubicBezTo>
                    <a:pt x="128" y="130"/>
                    <a:pt x="136" y="122"/>
                    <a:pt x="149" y="118"/>
                  </a:cubicBezTo>
                  <a:cubicBezTo>
                    <a:pt x="149" y="48"/>
                    <a:pt x="144" y="23"/>
                    <a:pt x="136" y="19"/>
                  </a:cubicBezTo>
                  <a:cubicBezTo>
                    <a:pt x="124" y="11"/>
                    <a:pt x="112" y="7"/>
                    <a:pt x="103" y="7"/>
                  </a:cubicBezTo>
                  <a:cubicBezTo>
                    <a:pt x="83" y="7"/>
                    <a:pt x="66" y="3"/>
                    <a:pt x="50" y="3"/>
                  </a:cubicBezTo>
                  <a:cubicBezTo>
                    <a:pt x="47" y="1"/>
                    <a:pt x="44" y="0"/>
                    <a:pt x="41" y="0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724;p40">
              <a:extLst>
                <a:ext uri="{FF2B5EF4-FFF2-40B4-BE49-F238E27FC236}">
                  <a16:creationId xmlns:a16="http://schemas.microsoft.com/office/drawing/2014/main" id="{36A4A538-5AFE-4CE3-AEC3-3C62CEFF38FC}"/>
                </a:ext>
              </a:extLst>
            </p:cNvPr>
            <p:cNvSpPr/>
            <p:nvPr/>
          </p:nvSpPr>
          <p:spPr>
            <a:xfrm>
              <a:off x="4802000" y="5383050"/>
              <a:ext cx="1850" cy="2825"/>
            </a:xfrm>
            <a:custGeom>
              <a:avLst/>
              <a:gdLst/>
              <a:ahLst/>
              <a:cxnLst/>
              <a:rect l="l" t="t" r="r" b="b"/>
              <a:pathLst>
                <a:path w="74" h="113" extrusionOk="0">
                  <a:moveTo>
                    <a:pt x="51" y="0"/>
                  </a:moveTo>
                  <a:cubicBezTo>
                    <a:pt x="45" y="0"/>
                    <a:pt x="39" y="7"/>
                    <a:pt x="33" y="11"/>
                  </a:cubicBezTo>
                  <a:cubicBezTo>
                    <a:pt x="17" y="19"/>
                    <a:pt x="8" y="11"/>
                    <a:pt x="0" y="76"/>
                  </a:cubicBezTo>
                  <a:cubicBezTo>
                    <a:pt x="13" y="102"/>
                    <a:pt x="25" y="112"/>
                    <a:pt x="36" y="112"/>
                  </a:cubicBezTo>
                  <a:cubicBezTo>
                    <a:pt x="46" y="112"/>
                    <a:pt x="56" y="105"/>
                    <a:pt x="66" y="93"/>
                  </a:cubicBezTo>
                  <a:cubicBezTo>
                    <a:pt x="70" y="72"/>
                    <a:pt x="74" y="52"/>
                    <a:pt x="74" y="35"/>
                  </a:cubicBezTo>
                  <a:cubicBezTo>
                    <a:pt x="65" y="8"/>
                    <a:pt x="58" y="0"/>
                    <a:pt x="51" y="0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725;p40">
              <a:extLst>
                <a:ext uri="{FF2B5EF4-FFF2-40B4-BE49-F238E27FC236}">
                  <a16:creationId xmlns:a16="http://schemas.microsoft.com/office/drawing/2014/main" id="{002CB33A-21E2-434A-87D5-129E8095BA08}"/>
                </a:ext>
              </a:extLst>
            </p:cNvPr>
            <p:cNvSpPr/>
            <p:nvPr/>
          </p:nvSpPr>
          <p:spPr>
            <a:xfrm>
              <a:off x="4799525" y="5382475"/>
              <a:ext cx="1575" cy="3325"/>
            </a:xfrm>
            <a:custGeom>
              <a:avLst/>
              <a:gdLst/>
              <a:ahLst/>
              <a:cxnLst/>
              <a:rect l="l" t="t" r="r" b="b"/>
              <a:pathLst>
                <a:path w="63" h="133" extrusionOk="0">
                  <a:moveTo>
                    <a:pt x="44" y="17"/>
                  </a:moveTo>
                  <a:cubicBezTo>
                    <a:pt x="44" y="17"/>
                    <a:pt x="43" y="17"/>
                    <a:pt x="42" y="17"/>
                  </a:cubicBezTo>
                  <a:cubicBezTo>
                    <a:pt x="29" y="30"/>
                    <a:pt x="13" y="1"/>
                    <a:pt x="1" y="71"/>
                  </a:cubicBezTo>
                  <a:cubicBezTo>
                    <a:pt x="1" y="124"/>
                    <a:pt x="13" y="132"/>
                    <a:pt x="21" y="132"/>
                  </a:cubicBezTo>
                  <a:cubicBezTo>
                    <a:pt x="29" y="132"/>
                    <a:pt x="50" y="132"/>
                    <a:pt x="62" y="79"/>
                  </a:cubicBezTo>
                  <a:cubicBezTo>
                    <a:pt x="59" y="32"/>
                    <a:pt x="52" y="17"/>
                    <a:pt x="44" y="17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726;p40">
              <a:extLst>
                <a:ext uri="{FF2B5EF4-FFF2-40B4-BE49-F238E27FC236}">
                  <a16:creationId xmlns:a16="http://schemas.microsoft.com/office/drawing/2014/main" id="{81ACCED6-2735-40C4-BBB8-E38C8C4D0AE2}"/>
                </a:ext>
              </a:extLst>
            </p:cNvPr>
            <p:cNvSpPr/>
            <p:nvPr/>
          </p:nvSpPr>
          <p:spPr>
            <a:xfrm>
              <a:off x="4817175" y="5382575"/>
              <a:ext cx="1150" cy="3525"/>
            </a:xfrm>
            <a:custGeom>
              <a:avLst/>
              <a:gdLst/>
              <a:ahLst/>
              <a:cxnLst/>
              <a:rect l="l" t="t" r="r" b="b"/>
              <a:pathLst>
                <a:path w="46" h="141" extrusionOk="0">
                  <a:moveTo>
                    <a:pt x="28" y="1"/>
                  </a:moveTo>
                  <a:cubicBezTo>
                    <a:pt x="20" y="1"/>
                    <a:pt x="7" y="5"/>
                    <a:pt x="0" y="46"/>
                  </a:cubicBezTo>
                  <a:cubicBezTo>
                    <a:pt x="6" y="109"/>
                    <a:pt x="15" y="141"/>
                    <a:pt x="24" y="141"/>
                  </a:cubicBezTo>
                  <a:cubicBezTo>
                    <a:pt x="29" y="141"/>
                    <a:pt x="33" y="133"/>
                    <a:pt x="37" y="116"/>
                  </a:cubicBezTo>
                  <a:cubicBezTo>
                    <a:pt x="41" y="95"/>
                    <a:pt x="46" y="71"/>
                    <a:pt x="46" y="46"/>
                  </a:cubicBezTo>
                  <a:cubicBezTo>
                    <a:pt x="46" y="9"/>
                    <a:pt x="37" y="1"/>
                    <a:pt x="33" y="1"/>
                  </a:cubicBezTo>
                  <a:cubicBezTo>
                    <a:pt x="32" y="1"/>
                    <a:pt x="30" y="1"/>
                    <a:pt x="28" y="1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727;p40">
              <a:extLst>
                <a:ext uri="{FF2B5EF4-FFF2-40B4-BE49-F238E27FC236}">
                  <a16:creationId xmlns:a16="http://schemas.microsoft.com/office/drawing/2014/main" id="{8143E97A-00C6-448F-B415-CA6779A3C24B}"/>
                </a:ext>
              </a:extLst>
            </p:cNvPr>
            <p:cNvSpPr/>
            <p:nvPr/>
          </p:nvSpPr>
          <p:spPr>
            <a:xfrm>
              <a:off x="4815525" y="5382600"/>
              <a:ext cx="950" cy="2850"/>
            </a:xfrm>
            <a:custGeom>
              <a:avLst/>
              <a:gdLst/>
              <a:ahLst/>
              <a:cxnLst/>
              <a:rect l="l" t="t" r="r" b="b"/>
              <a:pathLst>
                <a:path w="38" h="114" extrusionOk="0">
                  <a:moveTo>
                    <a:pt x="17" y="0"/>
                  </a:moveTo>
                  <a:cubicBezTo>
                    <a:pt x="13" y="4"/>
                    <a:pt x="9" y="8"/>
                    <a:pt x="9" y="17"/>
                  </a:cubicBezTo>
                  <a:cubicBezTo>
                    <a:pt x="1" y="41"/>
                    <a:pt x="1" y="66"/>
                    <a:pt x="9" y="94"/>
                  </a:cubicBezTo>
                  <a:cubicBezTo>
                    <a:pt x="12" y="104"/>
                    <a:pt x="18" y="114"/>
                    <a:pt x="22" y="114"/>
                  </a:cubicBezTo>
                  <a:cubicBezTo>
                    <a:pt x="23" y="114"/>
                    <a:pt x="24" y="113"/>
                    <a:pt x="25" y="111"/>
                  </a:cubicBezTo>
                  <a:cubicBezTo>
                    <a:pt x="29" y="94"/>
                    <a:pt x="34" y="78"/>
                    <a:pt x="34" y="62"/>
                  </a:cubicBezTo>
                  <a:cubicBezTo>
                    <a:pt x="38" y="41"/>
                    <a:pt x="34" y="21"/>
                    <a:pt x="25" y="4"/>
                  </a:cubicBezTo>
                  <a:cubicBezTo>
                    <a:pt x="21" y="0"/>
                    <a:pt x="21" y="0"/>
                    <a:pt x="17" y="0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728;p40">
              <a:extLst>
                <a:ext uri="{FF2B5EF4-FFF2-40B4-BE49-F238E27FC236}">
                  <a16:creationId xmlns:a16="http://schemas.microsoft.com/office/drawing/2014/main" id="{CBD7100A-426C-4A67-9D45-32159A2EFC62}"/>
                </a:ext>
              </a:extLst>
            </p:cNvPr>
            <p:cNvSpPr/>
            <p:nvPr/>
          </p:nvSpPr>
          <p:spPr>
            <a:xfrm>
              <a:off x="4808750" y="5382900"/>
              <a:ext cx="750" cy="2475"/>
            </a:xfrm>
            <a:custGeom>
              <a:avLst/>
              <a:gdLst/>
              <a:ahLst/>
              <a:cxnLst/>
              <a:rect l="l" t="t" r="r" b="b"/>
              <a:pathLst>
                <a:path w="30" h="99" extrusionOk="0">
                  <a:moveTo>
                    <a:pt x="14" y="0"/>
                  </a:moveTo>
                  <a:cubicBezTo>
                    <a:pt x="10" y="0"/>
                    <a:pt x="7" y="13"/>
                    <a:pt x="1" y="37"/>
                  </a:cubicBezTo>
                  <a:cubicBezTo>
                    <a:pt x="1" y="70"/>
                    <a:pt x="1" y="95"/>
                    <a:pt x="9" y="99"/>
                  </a:cubicBezTo>
                  <a:cubicBezTo>
                    <a:pt x="10" y="99"/>
                    <a:pt x="11" y="99"/>
                    <a:pt x="12" y="99"/>
                  </a:cubicBezTo>
                  <a:cubicBezTo>
                    <a:pt x="19" y="99"/>
                    <a:pt x="26" y="96"/>
                    <a:pt x="30" y="37"/>
                  </a:cubicBezTo>
                  <a:cubicBezTo>
                    <a:pt x="21" y="13"/>
                    <a:pt x="17" y="0"/>
                    <a:pt x="14" y="0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729;p40">
              <a:extLst>
                <a:ext uri="{FF2B5EF4-FFF2-40B4-BE49-F238E27FC236}">
                  <a16:creationId xmlns:a16="http://schemas.microsoft.com/office/drawing/2014/main" id="{6D15827A-BB91-466A-9421-364C99465E9E}"/>
                </a:ext>
              </a:extLst>
            </p:cNvPr>
            <p:cNvSpPr/>
            <p:nvPr/>
          </p:nvSpPr>
          <p:spPr>
            <a:xfrm>
              <a:off x="4812250" y="5382700"/>
              <a:ext cx="650" cy="2600"/>
            </a:xfrm>
            <a:custGeom>
              <a:avLst/>
              <a:gdLst/>
              <a:ahLst/>
              <a:cxnLst/>
              <a:rect l="l" t="t" r="r" b="b"/>
              <a:pathLst>
                <a:path w="26" h="104" extrusionOk="0">
                  <a:moveTo>
                    <a:pt x="9" y="0"/>
                  </a:moveTo>
                  <a:cubicBezTo>
                    <a:pt x="5" y="17"/>
                    <a:pt x="0" y="33"/>
                    <a:pt x="0" y="45"/>
                  </a:cubicBezTo>
                  <a:cubicBezTo>
                    <a:pt x="0" y="78"/>
                    <a:pt x="5" y="99"/>
                    <a:pt x="9" y="103"/>
                  </a:cubicBezTo>
                  <a:cubicBezTo>
                    <a:pt x="9" y="103"/>
                    <a:pt x="10" y="103"/>
                    <a:pt x="11" y="103"/>
                  </a:cubicBezTo>
                  <a:cubicBezTo>
                    <a:pt x="18" y="103"/>
                    <a:pt x="25" y="84"/>
                    <a:pt x="25" y="25"/>
                  </a:cubicBezTo>
                  <a:cubicBezTo>
                    <a:pt x="21" y="17"/>
                    <a:pt x="17" y="0"/>
                    <a:pt x="9" y="0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730;p40">
              <a:extLst>
                <a:ext uri="{FF2B5EF4-FFF2-40B4-BE49-F238E27FC236}">
                  <a16:creationId xmlns:a16="http://schemas.microsoft.com/office/drawing/2014/main" id="{C3C1D719-E944-47D2-B320-92CE9C2A7E72}"/>
                </a:ext>
              </a:extLst>
            </p:cNvPr>
            <p:cNvSpPr/>
            <p:nvPr/>
          </p:nvSpPr>
          <p:spPr>
            <a:xfrm>
              <a:off x="4810700" y="5382775"/>
              <a:ext cx="550" cy="2375"/>
            </a:xfrm>
            <a:custGeom>
              <a:avLst/>
              <a:gdLst/>
              <a:ahLst/>
              <a:cxnLst/>
              <a:rect l="l" t="t" r="r" b="b"/>
              <a:pathLst>
                <a:path w="22" h="95" extrusionOk="0">
                  <a:moveTo>
                    <a:pt x="12" y="1"/>
                  </a:moveTo>
                  <a:cubicBezTo>
                    <a:pt x="8" y="1"/>
                    <a:pt x="4" y="14"/>
                    <a:pt x="1" y="46"/>
                  </a:cubicBezTo>
                  <a:cubicBezTo>
                    <a:pt x="1" y="79"/>
                    <a:pt x="5" y="94"/>
                    <a:pt x="11" y="94"/>
                  </a:cubicBezTo>
                  <a:cubicBezTo>
                    <a:pt x="13" y="94"/>
                    <a:pt x="15" y="92"/>
                    <a:pt x="17" y="87"/>
                  </a:cubicBezTo>
                  <a:cubicBezTo>
                    <a:pt x="21" y="71"/>
                    <a:pt x="21" y="51"/>
                    <a:pt x="21" y="34"/>
                  </a:cubicBezTo>
                  <a:cubicBezTo>
                    <a:pt x="21" y="22"/>
                    <a:pt x="21" y="10"/>
                    <a:pt x="13" y="1"/>
                  </a:cubicBezTo>
                  <a:cubicBezTo>
                    <a:pt x="13" y="1"/>
                    <a:pt x="12" y="1"/>
                    <a:pt x="12" y="1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731;p40">
              <a:extLst>
                <a:ext uri="{FF2B5EF4-FFF2-40B4-BE49-F238E27FC236}">
                  <a16:creationId xmlns:a16="http://schemas.microsoft.com/office/drawing/2014/main" id="{D52E6F69-7E05-49E7-A118-AC5E40E4CD27}"/>
                </a:ext>
              </a:extLst>
            </p:cNvPr>
            <p:cNvSpPr/>
            <p:nvPr/>
          </p:nvSpPr>
          <p:spPr>
            <a:xfrm>
              <a:off x="4814100" y="5383000"/>
              <a:ext cx="525" cy="2800"/>
            </a:xfrm>
            <a:custGeom>
              <a:avLst/>
              <a:gdLst/>
              <a:ahLst/>
              <a:cxnLst/>
              <a:rect l="l" t="t" r="r" b="b"/>
              <a:pathLst>
                <a:path w="21" h="112" extrusionOk="0">
                  <a:moveTo>
                    <a:pt x="8" y="1"/>
                  </a:moveTo>
                  <a:cubicBezTo>
                    <a:pt x="4" y="1"/>
                    <a:pt x="0" y="13"/>
                    <a:pt x="0" y="25"/>
                  </a:cubicBezTo>
                  <a:cubicBezTo>
                    <a:pt x="0" y="46"/>
                    <a:pt x="0" y="62"/>
                    <a:pt x="0" y="78"/>
                  </a:cubicBezTo>
                  <a:cubicBezTo>
                    <a:pt x="0" y="87"/>
                    <a:pt x="4" y="95"/>
                    <a:pt x="8" y="99"/>
                  </a:cubicBezTo>
                  <a:cubicBezTo>
                    <a:pt x="8" y="103"/>
                    <a:pt x="13" y="107"/>
                    <a:pt x="13" y="111"/>
                  </a:cubicBezTo>
                  <a:cubicBezTo>
                    <a:pt x="21" y="33"/>
                    <a:pt x="21" y="1"/>
                    <a:pt x="8" y="1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732;p40">
              <a:extLst>
                <a:ext uri="{FF2B5EF4-FFF2-40B4-BE49-F238E27FC236}">
                  <a16:creationId xmlns:a16="http://schemas.microsoft.com/office/drawing/2014/main" id="{4B9C8B8F-7B32-41CE-A970-A17917413F14}"/>
                </a:ext>
              </a:extLst>
            </p:cNvPr>
            <p:cNvSpPr/>
            <p:nvPr/>
          </p:nvSpPr>
          <p:spPr>
            <a:xfrm>
              <a:off x="4806300" y="5369900"/>
              <a:ext cx="1150" cy="2700"/>
            </a:xfrm>
            <a:custGeom>
              <a:avLst/>
              <a:gdLst/>
              <a:ahLst/>
              <a:cxnLst/>
              <a:rect l="l" t="t" r="r" b="b"/>
              <a:pathLst>
                <a:path w="46" h="108" extrusionOk="0">
                  <a:moveTo>
                    <a:pt x="23" y="1"/>
                  </a:moveTo>
                  <a:cubicBezTo>
                    <a:pt x="15" y="1"/>
                    <a:pt x="8" y="14"/>
                    <a:pt x="0" y="44"/>
                  </a:cubicBezTo>
                  <a:cubicBezTo>
                    <a:pt x="6" y="90"/>
                    <a:pt x="15" y="107"/>
                    <a:pt x="23" y="107"/>
                  </a:cubicBezTo>
                  <a:cubicBezTo>
                    <a:pt x="28" y="107"/>
                    <a:pt x="33" y="102"/>
                    <a:pt x="37" y="94"/>
                  </a:cubicBezTo>
                  <a:cubicBezTo>
                    <a:pt x="46" y="69"/>
                    <a:pt x="46" y="44"/>
                    <a:pt x="41" y="20"/>
                  </a:cubicBezTo>
                  <a:cubicBezTo>
                    <a:pt x="35" y="8"/>
                    <a:pt x="28" y="1"/>
                    <a:pt x="23" y="1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733;p40">
              <a:extLst>
                <a:ext uri="{FF2B5EF4-FFF2-40B4-BE49-F238E27FC236}">
                  <a16:creationId xmlns:a16="http://schemas.microsoft.com/office/drawing/2014/main" id="{39131FF0-5D4D-4A39-A836-329CECBB90C5}"/>
                </a:ext>
              </a:extLst>
            </p:cNvPr>
            <p:cNvSpPr/>
            <p:nvPr/>
          </p:nvSpPr>
          <p:spPr>
            <a:xfrm>
              <a:off x="4808450" y="5369900"/>
              <a:ext cx="850" cy="2450"/>
            </a:xfrm>
            <a:custGeom>
              <a:avLst/>
              <a:gdLst/>
              <a:ahLst/>
              <a:cxnLst/>
              <a:rect l="l" t="t" r="r" b="b"/>
              <a:pathLst>
                <a:path w="34" h="98" extrusionOk="0">
                  <a:moveTo>
                    <a:pt x="18" y="1"/>
                  </a:moveTo>
                  <a:cubicBezTo>
                    <a:pt x="13" y="1"/>
                    <a:pt x="8" y="13"/>
                    <a:pt x="1" y="36"/>
                  </a:cubicBezTo>
                  <a:cubicBezTo>
                    <a:pt x="1" y="77"/>
                    <a:pt x="5" y="94"/>
                    <a:pt x="13" y="94"/>
                  </a:cubicBezTo>
                  <a:cubicBezTo>
                    <a:pt x="14" y="95"/>
                    <a:pt x="17" y="97"/>
                    <a:pt x="19" y="97"/>
                  </a:cubicBezTo>
                  <a:cubicBezTo>
                    <a:pt x="25" y="97"/>
                    <a:pt x="31" y="89"/>
                    <a:pt x="33" y="49"/>
                  </a:cubicBezTo>
                  <a:cubicBezTo>
                    <a:pt x="27" y="16"/>
                    <a:pt x="23" y="1"/>
                    <a:pt x="18" y="1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734;p40">
              <a:extLst>
                <a:ext uri="{FF2B5EF4-FFF2-40B4-BE49-F238E27FC236}">
                  <a16:creationId xmlns:a16="http://schemas.microsoft.com/office/drawing/2014/main" id="{53281F7B-E086-4805-A798-FA24A64C5850}"/>
                </a:ext>
              </a:extLst>
            </p:cNvPr>
            <p:cNvSpPr/>
            <p:nvPr/>
          </p:nvSpPr>
          <p:spPr>
            <a:xfrm>
              <a:off x="4816250" y="5370100"/>
              <a:ext cx="650" cy="2450"/>
            </a:xfrm>
            <a:custGeom>
              <a:avLst/>
              <a:gdLst/>
              <a:ahLst/>
              <a:cxnLst/>
              <a:rect l="l" t="t" r="r" b="b"/>
              <a:pathLst>
                <a:path w="26" h="98" extrusionOk="0">
                  <a:moveTo>
                    <a:pt x="16" y="0"/>
                  </a:moveTo>
                  <a:cubicBezTo>
                    <a:pt x="15" y="0"/>
                    <a:pt x="14" y="1"/>
                    <a:pt x="13" y="4"/>
                  </a:cubicBezTo>
                  <a:cubicBezTo>
                    <a:pt x="5" y="20"/>
                    <a:pt x="0" y="41"/>
                    <a:pt x="5" y="61"/>
                  </a:cubicBezTo>
                  <a:cubicBezTo>
                    <a:pt x="5" y="86"/>
                    <a:pt x="6" y="98"/>
                    <a:pt x="13" y="98"/>
                  </a:cubicBezTo>
                  <a:cubicBezTo>
                    <a:pt x="16" y="98"/>
                    <a:pt x="20" y="95"/>
                    <a:pt x="25" y="90"/>
                  </a:cubicBezTo>
                  <a:cubicBezTo>
                    <a:pt x="22" y="26"/>
                    <a:pt x="21" y="0"/>
                    <a:pt x="16" y="0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735;p40">
              <a:extLst>
                <a:ext uri="{FF2B5EF4-FFF2-40B4-BE49-F238E27FC236}">
                  <a16:creationId xmlns:a16="http://schemas.microsoft.com/office/drawing/2014/main" id="{8B2F1393-B6AE-4480-A83C-43FE7A6E224F}"/>
                </a:ext>
              </a:extLst>
            </p:cNvPr>
            <p:cNvSpPr/>
            <p:nvPr/>
          </p:nvSpPr>
          <p:spPr>
            <a:xfrm>
              <a:off x="4818100" y="5421825"/>
              <a:ext cx="1350" cy="2750"/>
            </a:xfrm>
            <a:custGeom>
              <a:avLst/>
              <a:gdLst/>
              <a:ahLst/>
              <a:cxnLst/>
              <a:rect l="l" t="t" r="r" b="b"/>
              <a:pathLst>
                <a:path w="54" h="110" extrusionOk="0">
                  <a:moveTo>
                    <a:pt x="28" y="1"/>
                  </a:moveTo>
                  <a:cubicBezTo>
                    <a:pt x="18" y="1"/>
                    <a:pt x="9" y="16"/>
                    <a:pt x="0" y="48"/>
                  </a:cubicBezTo>
                  <a:cubicBezTo>
                    <a:pt x="16" y="88"/>
                    <a:pt x="26" y="109"/>
                    <a:pt x="33" y="109"/>
                  </a:cubicBezTo>
                  <a:cubicBezTo>
                    <a:pt x="42" y="109"/>
                    <a:pt x="47" y="83"/>
                    <a:pt x="54" y="31"/>
                  </a:cubicBezTo>
                  <a:cubicBezTo>
                    <a:pt x="44" y="11"/>
                    <a:pt x="36" y="1"/>
                    <a:pt x="28" y="1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736;p40">
              <a:extLst>
                <a:ext uri="{FF2B5EF4-FFF2-40B4-BE49-F238E27FC236}">
                  <a16:creationId xmlns:a16="http://schemas.microsoft.com/office/drawing/2014/main" id="{843C4D88-85B6-45D1-BFE2-6AC25868FB96}"/>
                </a:ext>
              </a:extLst>
            </p:cNvPr>
            <p:cNvSpPr/>
            <p:nvPr/>
          </p:nvSpPr>
          <p:spPr>
            <a:xfrm>
              <a:off x="4814100" y="5422200"/>
              <a:ext cx="950" cy="2500"/>
            </a:xfrm>
            <a:custGeom>
              <a:avLst/>
              <a:gdLst/>
              <a:ahLst/>
              <a:cxnLst/>
              <a:rect l="l" t="t" r="r" b="b"/>
              <a:pathLst>
                <a:path w="38" h="100" extrusionOk="0">
                  <a:moveTo>
                    <a:pt x="18" y="1"/>
                  </a:moveTo>
                  <a:cubicBezTo>
                    <a:pt x="13" y="1"/>
                    <a:pt x="8" y="13"/>
                    <a:pt x="0" y="37"/>
                  </a:cubicBezTo>
                  <a:cubicBezTo>
                    <a:pt x="0" y="78"/>
                    <a:pt x="4" y="90"/>
                    <a:pt x="13" y="98"/>
                  </a:cubicBezTo>
                  <a:cubicBezTo>
                    <a:pt x="13" y="99"/>
                    <a:pt x="14" y="99"/>
                    <a:pt x="15" y="99"/>
                  </a:cubicBezTo>
                  <a:cubicBezTo>
                    <a:pt x="20" y="99"/>
                    <a:pt x="30" y="87"/>
                    <a:pt x="37" y="45"/>
                  </a:cubicBezTo>
                  <a:cubicBezTo>
                    <a:pt x="29" y="15"/>
                    <a:pt x="23" y="1"/>
                    <a:pt x="18" y="1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737;p40">
              <a:extLst>
                <a:ext uri="{FF2B5EF4-FFF2-40B4-BE49-F238E27FC236}">
                  <a16:creationId xmlns:a16="http://schemas.microsoft.com/office/drawing/2014/main" id="{9FC9219A-7025-45BF-9A15-10EEEB1F42ED}"/>
                </a:ext>
              </a:extLst>
            </p:cNvPr>
            <p:cNvSpPr/>
            <p:nvPr/>
          </p:nvSpPr>
          <p:spPr>
            <a:xfrm>
              <a:off x="4801375" y="5421875"/>
              <a:ext cx="750" cy="2275"/>
            </a:xfrm>
            <a:custGeom>
              <a:avLst/>
              <a:gdLst/>
              <a:ahLst/>
              <a:cxnLst/>
              <a:rect l="l" t="t" r="r" b="b"/>
              <a:pathLst>
                <a:path w="30" h="91" extrusionOk="0">
                  <a:moveTo>
                    <a:pt x="12" y="0"/>
                  </a:moveTo>
                  <a:cubicBezTo>
                    <a:pt x="7" y="0"/>
                    <a:pt x="4" y="21"/>
                    <a:pt x="0" y="91"/>
                  </a:cubicBezTo>
                  <a:lnTo>
                    <a:pt x="25" y="91"/>
                  </a:lnTo>
                  <a:cubicBezTo>
                    <a:pt x="29" y="38"/>
                    <a:pt x="25" y="13"/>
                    <a:pt x="17" y="5"/>
                  </a:cubicBezTo>
                  <a:cubicBezTo>
                    <a:pt x="15" y="2"/>
                    <a:pt x="13" y="0"/>
                    <a:pt x="12" y="0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738;p40">
              <a:extLst>
                <a:ext uri="{FF2B5EF4-FFF2-40B4-BE49-F238E27FC236}">
                  <a16:creationId xmlns:a16="http://schemas.microsoft.com/office/drawing/2014/main" id="{AB43CA5A-B8BB-4396-BD5A-7E8193114C71}"/>
                </a:ext>
              </a:extLst>
            </p:cNvPr>
            <p:cNvSpPr/>
            <p:nvPr/>
          </p:nvSpPr>
          <p:spPr>
            <a:xfrm>
              <a:off x="4803125" y="5422200"/>
              <a:ext cx="625" cy="2325"/>
            </a:xfrm>
            <a:custGeom>
              <a:avLst/>
              <a:gdLst/>
              <a:ahLst/>
              <a:cxnLst/>
              <a:rect l="l" t="t" r="r" b="b"/>
              <a:pathLst>
                <a:path w="25" h="93" extrusionOk="0">
                  <a:moveTo>
                    <a:pt x="14" y="1"/>
                  </a:moveTo>
                  <a:cubicBezTo>
                    <a:pt x="8" y="1"/>
                    <a:pt x="3" y="10"/>
                    <a:pt x="0" y="37"/>
                  </a:cubicBezTo>
                  <a:cubicBezTo>
                    <a:pt x="3" y="76"/>
                    <a:pt x="8" y="92"/>
                    <a:pt x="13" y="92"/>
                  </a:cubicBezTo>
                  <a:cubicBezTo>
                    <a:pt x="15" y="92"/>
                    <a:pt x="18" y="89"/>
                    <a:pt x="21" y="82"/>
                  </a:cubicBezTo>
                  <a:cubicBezTo>
                    <a:pt x="25" y="57"/>
                    <a:pt x="25" y="29"/>
                    <a:pt x="21" y="4"/>
                  </a:cubicBezTo>
                  <a:cubicBezTo>
                    <a:pt x="19" y="2"/>
                    <a:pt x="16" y="1"/>
                    <a:pt x="14" y="1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739;p40">
              <a:extLst>
                <a:ext uri="{FF2B5EF4-FFF2-40B4-BE49-F238E27FC236}">
                  <a16:creationId xmlns:a16="http://schemas.microsoft.com/office/drawing/2014/main" id="{8CF2105B-D47D-4705-8453-B95907600066}"/>
                </a:ext>
              </a:extLst>
            </p:cNvPr>
            <p:cNvSpPr/>
            <p:nvPr/>
          </p:nvSpPr>
          <p:spPr>
            <a:xfrm>
              <a:off x="4804750" y="5421875"/>
              <a:ext cx="650" cy="2350"/>
            </a:xfrm>
            <a:custGeom>
              <a:avLst/>
              <a:gdLst/>
              <a:ahLst/>
              <a:cxnLst/>
              <a:rect l="l" t="t" r="r" b="b"/>
              <a:pathLst>
                <a:path w="26" h="94" extrusionOk="0">
                  <a:moveTo>
                    <a:pt x="13" y="1"/>
                  </a:moveTo>
                  <a:cubicBezTo>
                    <a:pt x="9" y="1"/>
                    <a:pt x="1" y="25"/>
                    <a:pt x="1" y="75"/>
                  </a:cubicBezTo>
                  <a:cubicBezTo>
                    <a:pt x="5" y="87"/>
                    <a:pt x="9" y="94"/>
                    <a:pt x="14" y="94"/>
                  </a:cubicBezTo>
                  <a:cubicBezTo>
                    <a:pt x="18" y="94"/>
                    <a:pt x="22" y="88"/>
                    <a:pt x="26" y="79"/>
                  </a:cubicBezTo>
                  <a:cubicBezTo>
                    <a:pt x="26" y="29"/>
                    <a:pt x="21" y="5"/>
                    <a:pt x="13" y="1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740;p40">
              <a:extLst>
                <a:ext uri="{FF2B5EF4-FFF2-40B4-BE49-F238E27FC236}">
                  <a16:creationId xmlns:a16="http://schemas.microsoft.com/office/drawing/2014/main" id="{17CF1AC3-1447-4FCA-8F41-A324B0C05028}"/>
                </a:ext>
              </a:extLst>
            </p:cNvPr>
            <p:cNvSpPr/>
            <p:nvPr/>
          </p:nvSpPr>
          <p:spPr>
            <a:xfrm>
              <a:off x="4800975" y="5408375"/>
              <a:ext cx="3300" cy="3575"/>
            </a:xfrm>
            <a:custGeom>
              <a:avLst/>
              <a:gdLst/>
              <a:ahLst/>
              <a:cxnLst/>
              <a:rect l="l" t="t" r="r" b="b"/>
              <a:pathLst>
                <a:path w="132" h="143" extrusionOk="0">
                  <a:moveTo>
                    <a:pt x="60" y="1"/>
                  </a:moveTo>
                  <a:cubicBezTo>
                    <a:pt x="43" y="1"/>
                    <a:pt x="26" y="9"/>
                    <a:pt x="8" y="40"/>
                  </a:cubicBezTo>
                  <a:cubicBezTo>
                    <a:pt x="4" y="52"/>
                    <a:pt x="0" y="61"/>
                    <a:pt x="0" y="73"/>
                  </a:cubicBezTo>
                  <a:cubicBezTo>
                    <a:pt x="7" y="128"/>
                    <a:pt x="17" y="140"/>
                    <a:pt x="27" y="140"/>
                  </a:cubicBezTo>
                  <a:cubicBezTo>
                    <a:pt x="29" y="140"/>
                    <a:pt x="31" y="139"/>
                    <a:pt x="33" y="139"/>
                  </a:cubicBezTo>
                  <a:cubicBezTo>
                    <a:pt x="45" y="134"/>
                    <a:pt x="55" y="129"/>
                    <a:pt x="66" y="129"/>
                  </a:cubicBezTo>
                  <a:cubicBezTo>
                    <a:pt x="74" y="129"/>
                    <a:pt x="82" y="132"/>
                    <a:pt x="90" y="139"/>
                  </a:cubicBezTo>
                  <a:cubicBezTo>
                    <a:pt x="95" y="141"/>
                    <a:pt x="99" y="143"/>
                    <a:pt x="102" y="143"/>
                  </a:cubicBezTo>
                  <a:cubicBezTo>
                    <a:pt x="115" y="143"/>
                    <a:pt x="122" y="125"/>
                    <a:pt x="131" y="93"/>
                  </a:cubicBezTo>
                  <a:cubicBezTo>
                    <a:pt x="131" y="36"/>
                    <a:pt x="127" y="15"/>
                    <a:pt x="119" y="11"/>
                  </a:cubicBezTo>
                  <a:cubicBezTo>
                    <a:pt x="100" y="11"/>
                    <a:pt x="80" y="1"/>
                    <a:pt x="60" y="1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741;p40">
              <a:extLst>
                <a:ext uri="{FF2B5EF4-FFF2-40B4-BE49-F238E27FC236}">
                  <a16:creationId xmlns:a16="http://schemas.microsoft.com/office/drawing/2014/main" id="{9A087ADE-CB2E-44E5-B2A0-2F68E6C6A0A1}"/>
                </a:ext>
              </a:extLst>
            </p:cNvPr>
            <p:cNvSpPr/>
            <p:nvPr/>
          </p:nvSpPr>
          <p:spPr>
            <a:xfrm>
              <a:off x="4812750" y="5408625"/>
              <a:ext cx="2500" cy="3475"/>
            </a:xfrm>
            <a:custGeom>
              <a:avLst/>
              <a:gdLst/>
              <a:ahLst/>
              <a:cxnLst/>
              <a:rect l="l" t="t" r="r" b="b"/>
              <a:pathLst>
                <a:path w="100" h="139" extrusionOk="0">
                  <a:moveTo>
                    <a:pt x="24" y="0"/>
                  </a:moveTo>
                  <a:cubicBezTo>
                    <a:pt x="21" y="0"/>
                    <a:pt x="17" y="1"/>
                    <a:pt x="13" y="1"/>
                  </a:cubicBezTo>
                  <a:cubicBezTo>
                    <a:pt x="9" y="1"/>
                    <a:pt x="5" y="26"/>
                    <a:pt x="1" y="38"/>
                  </a:cubicBezTo>
                  <a:cubicBezTo>
                    <a:pt x="9" y="107"/>
                    <a:pt x="17" y="139"/>
                    <a:pt x="28" y="139"/>
                  </a:cubicBezTo>
                  <a:cubicBezTo>
                    <a:pt x="33" y="139"/>
                    <a:pt x="39" y="131"/>
                    <a:pt x="46" y="116"/>
                  </a:cubicBezTo>
                  <a:cubicBezTo>
                    <a:pt x="50" y="113"/>
                    <a:pt x="53" y="103"/>
                    <a:pt x="57" y="103"/>
                  </a:cubicBezTo>
                  <a:cubicBezTo>
                    <a:pt x="57" y="103"/>
                    <a:pt x="58" y="103"/>
                    <a:pt x="58" y="104"/>
                  </a:cubicBezTo>
                  <a:cubicBezTo>
                    <a:pt x="64" y="123"/>
                    <a:pt x="70" y="132"/>
                    <a:pt x="76" y="132"/>
                  </a:cubicBezTo>
                  <a:cubicBezTo>
                    <a:pt x="84" y="132"/>
                    <a:pt x="92" y="116"/>
                    <a:pt x="99" y="88"/>
                  </a:cubicBezTo>
                  <a:cubicBezTo>
                    <a:pt x="99" y="20"/>
                    <a:pt x="99" y="1"/>
                    <a:pt x="93" y="1"/>
                  </a:cubicBezTo>
                  <a:cubicBezTo>
                    <a:pt x="93" y="1"/>
                    <a:pt x="92" y="1"/>
                    <a:pt x="91" y="1"/>
                  </a:cubicBezTo>
                  <a:cubicBezTo>
                    <a:pt x="84" y="3"/>
                    <a:pt x="76" y="4"/>
                    <a:pt x="69" y="4"/>
                  </a:cubicBezTo>
                  <a:cubicBezTo>
                    <a:pt x="54" y="4"/>
                    <a:pt x="39" y="0"/>
                    <a:pt x="24" y="0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742;p40">
              <a:extLst>
                <a:ext uri="{FF2B5EF4-FFF2-40B4-BE49-F238E27FC236}">
                  <a16:creationId xmlns:a16="http://schemas.microsoft.com/office/drawing/2014/main" id="{6B429426-5F70-4842-8CB3-43E32D02B542}"/>
                </a:ext>
              </a:extLst>
            </p:cNvPr>
            <p:cNvSpPr/>
            <p:nvPr/>
          </p:nvSpPr>
          <p:spPr>
            <a:xfrm>
              <a:off x="4808975" y="5408125"/>
              <a:ext cx="1650" cy="3650"/>
            </a:xfrm>
            <a:custGeom>
              <a:avLst/>
              <a:gdLst/>
              <a:ahLst/>
              <a:cxnLst/>
              <a:rect l="l" t="t" r="r" b="b"/>
              <a:pathLst>
                <a:path w="66" h="146" extrusionOk="0">
                  <a:moveTo>
                    <a:pt x="52" y="7"/>
                  </a:moveTo>
                  <a:cubicBezTo>
                    <a:pt x="51" y="7"/>
                    <a:pt x="50" y="7"/>
                    <a:pt x="49" y="9"/>
                  </a:cubicBezTo>
                  <a:cubicBezTo>
                    <a:pt x="33" y="21"/>
                    <a:pt x="17" y="1"/>
                    <a:pt x="0" y="79"/>
                  </a:cubicBezTo>
                  <a:cubicBezTo>
                    <a:pt x="8" y="134"/>
                    <a:pt x="18" y="145"/>
                    <a:pt x="28" y="145"/>
                  </a:cubicBezTo>
                  <a:cubicBezTo>
                    <a:pt x="33" y="145"/>
                    <a:pt x="39" y="142"/>
                    <a:pt x="45" y="140"/>
                  </a:cubicBezTo>
                  <a:cubicBezTo>
                    <a:pt x="62" y="140"/>
                    <a:pt x="62" y="112"/>
                    <a:pt x="66" y="54"/>
                  </a:cubicBezTo>
                  <a:cubicBezTo>
                    <a:pt x="62" y="21"/>
                    <a:pt x="56" y="7"/>
                    <a:pt x="52" y="7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743;p40">
              <a:extLst>
                <a:ext uri="{FF2B5EF4-FFF2-40B4-BE49-F238E27FC236}">
                  <a16:creationId xmlns:a16="http://schemas.microsoft.com/office/drawing/2014/main" id="{B6419364-EF77-48BE-8223-0BFBB2B14713}"/>
                </a:ext>
              </a:extLst>
            </p:cNvPr>
            <p:cNvSpPr/>
            <p:nvPr/>
          </p:nvSpPr>
          <p:spPr>
            <a:xfrm>
              <a:off x="4806800" y="5408500"/>
              <a:ext cx="1475" cy="3075"/>
            </a:xfrm>
            <a:custGeom>
              <a:avLst/>
              <a:gdLst/>
              <a:ahLst/>
              <a:cxnLst/>
              <a:rect l="l" t="t" r="r" b="b"/>
              <a:pathLst>
                <a:path w="59" h="123" extrusionOk="0">
                  <a:moveTo>
                    <a:pt x="38" y="0"/>
                  </a:moveTo>
                  <a:cubicBezTo>
                    <a:pt x="26" y="0"/>
                    <a:pt x="13" y="10"/>
                    <a:pt x="1" y="60"/>
                  </a:cubicBezTo>
                  <a:cubicBezTo>
                    <a:pt x="13" y="101"/>
                    <a:pt x="24" y="122"/>
                    <a:pt x="34" y="122"/>
                  </a:cubicBezTo>
                  <a:cubicBezTo>
                    <a:pt x="41" y="122"/>
                    <a:pt x="48" y="112"/>
                    <a:pt x="54" y="93"/>
                  </a:cubicBezTo>
                  <a:cubicBezTo>
                    <a:pt x="54" y="76"/>
                    <a:pt x="58" y="60"/>
                    <a:pt x="58" y="39"/>
                  </a:cubicBezTo>
                  <a:cubicBezTo>
                    <a:pt x="58" y="27"/>
                    <a:pt x="54" y="15"/>
                    <a:pt x="50" y="2"/>
                  </a:cubicBezTo>
                  <a:cubicBezTo>
                    <a:pt x="46" y="1"/>
                    <a:pt x="42" y="0"/>
                    <a:pt x="38" y="0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744;p40">
              <a:extLst>
                <a:ext uri="{FF2B5EF4-FFF2-40B4-BE49-F238E27FC236}">
                  <a16:creationId xmlns:a16="http://schemas.microsoft.com/office/drawing/2014/main" id="{61DF8448-76B3-4AAB-BCA9-F8F68A2DECEF}"/>
                </a:ext>
              </a:extLst>
            </p:cNvPr>
            <p:cNvSpPr/>
            <p:nvPr/>
          </p:nvSpPr>
          <p:spPr>
            <a:xfrm>
              <a:off x="4804850" y="5408750"/>
              <a:ext cx="1275" cy="3250"/>
            </a:xfrm>
            <a:custGeom>
              <a:avLst/>
              <a:gdLst/>
              <a:ahLst/>
              <a:cxnLst/>
              <a:rect l="l" t="t" r="r" b="b"/>
              <a:pathLst>
                <a:path w="51" h="130" extrusionOk="0">
                  <a:moveTo>
                    <a:pt x="22" y="0"/>
                  </a:moveTo>
                  <a:cubicBezTo>
                    <a:pt x="13" y="0"/>
                    <a:pt x="5" y="13"/>
                    <a:pt x="1" y="78"/>
                  </a:cubicBezTo>
                  <a:cubicBezTo>
                    <a:pt x="9" y="91"/>
                    <a:pt x="13" y="107"/>
                    <a:pt x="22" y="119"/>
                  </a:cubicBezTo>
                  <a:cubicBezTo>
                    <a:pt x="25" y="126"/>
                    <a:pt x="28" y="129"/>
                    <a:pt x="31" y="129"/>
                  </a:cubicBezTo>
                  <a:cubicBezTo>
                    <a:pt x="38" y="129"/>
                    <a:pt x="43" y="108"/>
                    <a:pt x="46" y="78"/>
                  </a:cubicBezTo>
                  <a:cubicBezTo>
                    <a:pt x="50" y="58"/>
                    <a:pt x="50" y="37"/>
                    <a:pt x="46" y="17"/>
                  </a:cubicBezTo>
                  <a:cubicBezTo>
                    <a:pt x="42" y="5"/>
                    <a:pt x="34" y="0"/>
                    <a:pt x="22" y="0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745;p40">
              <a:extLst>
                <a:ext uri="{FF2B5EF4-FFF2-40B4-BE49-F238E27FC236}">
                  <a16:creationId xmlns:a16="http://schemas.microsoft.com/office/drawing/2014/main" id="{BE27D79E-0746-465D-9002-C3DB1DC6AD84}"/>
                </a:ext>
              </a:extLst>
            </p:cNvPr>
            <p:cNvSpPr/>
            <p:nvPr/>
          </p:nvSpPr>
          <p:spPr>
            <a:xfrm>
              <a:off x="4811225" y="5408475"/>
              <a:ext cx="1150" cy="3275"/>
            </a:xfrm>
            <a:custGeom>
              <a:avLst/>
              <a:gdLst/>
              <a:ahLst/>
              <a:cxnLst/>
              <a:rect l="l" t="t" r="r" b="b"/>
              <a:pathLst>
                <a:path w="46" h="131" extrusionOk="0">
                  <a:moveTo>
                    <a:pt x="25" y="1"/>
                  </a:moveTo>
                  <a:cubicBezTo>
                    <a:pt x="16" y="1"/>
                    <a:pt x="6" y="10"/>
                    <a:pt x="0" y="61"/>
                  </a:cubicBezTo>
                  <a:cubicBezTo>
                    <a:pt x="9" y="109"/>
                    <a:pt x="16" y="131"/>
                    <a:pt x="24" y="131"/>
                  </a:cubicBezTo>
                  <a:cubicBezTo>
                    <a:pt x="27" y="131"/>
                    <a:pt x="30" y="128"/>
                    <a:pt x="33" y="122"/>
                  </a:cubicBezTo>
                  <a:cubicBezTo>
                    <a:pt x="41" y="98"/>
                    <a:pt x="46" y="73"/>
                    <a:pt x="46" y="48"/>
                  </a:cubicBezTo>
                  <a:cubicBezTo>
                    <a:pt x="46" y="11"/>
                    <a:pt x="37" y="3"/>
                    <a:pt x="33" y="3"/>
                  </a:cubicBezTo>
                  <a:cubicBezTo>
                    <a:pt x="31" y="2"/>
                    <a:pt x="28" y="1"/>
                    <a:pt x="25" y="1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746;p40">
              <a:extLst>
                <a:ext uri="{FF2B5EF4-FFF2-40B4-BE49-F238E27FC236}">
                  <a16:creationId xmlns:a16="http://schemas.microsoft.com/office/drawing/2014/main" id="{DECCA2FB-FBC4-429F-83EB-FAA0F4F44A99}"/>
                </a:ext>
              </a:extLst>
            </p:cNvPr>
            <p:cNvSpPr/>
            <p:nvPr/>
          </p:nvSpPr>
          <p:spPr>
            <a:xfrm>
              <a:off x="4817475" y="5408425"/>
              <a:ext cx="950" cy="3050"/>
            </a:xfrm>
            <a:custGeom>
              <a:avLst/>
              <a:gdLst/>
              <a:ahLst/>
              <a:cxnLst/>
              <a:rect l="l" t="t" r="r" b="b"/>
              <a:pathLst>
                <a:path w="38" h="122" extrusionOk="0">
                  <a:moveTo>
                    <a:pt x="18" y="1"/>
                  </a:moveTo>
                  <a:cubicBezTo>
                    <a:pt x="15" y="1"/>
                    <a:pt x="12" y="4"/>
                    <a:pt x="9" y="9"/>
                  </a:cubicBezTo>
                  <a:cubicBezTo>
                    <a:pt x="5" y="26"/>
                    <a:pt x="1" y="46"/>
                    <a:pt x="1" y="63"/>
                  </a:cubicBezTo>
                  <a:cubicBezTo>
                    <a:pt x="1" y="79"/>
                    <a:pt x="5" y="96"/>
                    <a:pt x="9" y="112"/>
                  </a:cubicBezTo>
                  <a:cubicBezTo>
                    <a:pt x="12" y="119"/>
                    <a:pt x="15" y="122"/>
                    <a:pt x="17" y="122"/>
                  </a:cubicBezTo>
                  <a:cubicBezTo>
                    <a:pt x="24" y="122"/>
                    <a:pt x="29" y="98"/>
                    <a:pt x="38" y="50"/>
                  </a:cubicBezTo>
                  <a:cubicBezTo>
                    <a:pt x="32" y="14"/>
                    <a:pt x="25" y="1"/>
                    <a:pt x="18" y="1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747;p40">
              <a:extLst>
                <a:ext uri="{FF2B5EF4-FFF2-40B4-BE49-F238E27FC236}">
                  <a16:creationId xmlns:a16="http://schemas.microsoft.com/office/drawing/2014/main" id="{02672204-10B1-49C2-94ED-799ADA3EC3F6}"/>
                </a:ext>
              </a:extLst>
            </p:cNvPr>
            <p:cNvSpPr/>
            <p:nvPr/>
          </p:nvSpPr>
          <p:spPr>
            <a:xfrm>
              <a:off x="4818600" y="5408550"/>
              <a:ext cx="750" cy="2900"/>
            </a:xfrm>
            <a:custGeom>
              <a:avLst/>
              <a:gdLst/>
              <a:ahLst/>
              <a:cxnLst/>
              <a:rect l="l" t="t" r="r" b="b"/>
              <a:pathLst>
                <a:path w="30" h="116" extrusionOk="0">
                  <a:moveTo>
                    <a:pt x="13" y="0"/>
                  </a:moveTo>
                  <a:cubicBezTo>
                    <a:pt x="9" y="13"/>
                    <a:pt x="5" y="29"/>
                    <a:pt x="5" y="41"/>
                  </a:cubicBezTo>
                  <a:cubicBezTo>
                    <a:pt x="1" y="66"/>
                    <a:pt x="5" y="91"/>
                    <a:pt x="17" y="115"/>
                  </a:cubicBezTo>
                  <a:cubicBezTo>
                    <a:pt x="21" y="115"/>
                    <a:pt x="30" y="82"/>
                    <a:pt x="30" y="49"/>
                  </a:cubicBezTo>
                  <a:cubicBezTo>
                    <a:pt x="30" y="21"/>
                    <a:pt x="25" y="0"/>
                    <a:pt x="13" y="0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748;p40">
              <a:extLst>
                <a:ext uri="{FF2B5EF4-FFF2-40B4-BE49-F238E27FC236}">
                  <a16:creationId xmlns:a16="http://schemas.microsoft.com/office/drawing/2014/main" id="{7D5916C9-3180-4069-AF47-FF48016EDD0D}"/>
                </a:ext>
              </a:extLst>
            </p:cNvPr>
            <p:cNvSpPr/>
            <p:nvPr/>
          </p:nvSpPr>
          <p:spPr>
            <a:xfrm>
              <a:off x="4816150" y="5408850"/>
              <a:ext cx="625" cy="1925"/>
            </a:xfrm>
            <a:custGeom>
              <a:avLst/>
              <a:gdLst/>
              <a:ahLst/>
              <a:cxnLst/>
              <a:rect l="l" t="t" r="r" b="b"/>
              <a:pathLst>
                <a:path w="25" h="77" extrusionOk="0">
                  <a:moveTo>
                    <a:pt x="12" y="0"/>
                  </a:moveTo>
                  <a:cubicBezTo>
                    <a:pt x="9" y="0"/>
                    <a:pt x="6" y="11"/>
                    <a:pt x="0" y="33"/>
                  </a:cubicBezTo>
                  <a:cubicBezTo>
                    <a:pt x="5" y="63"/>
                    <a:pt x="7" y="77"/>
                    <a:pt x="10" y="77"/>
                  </a:cubicBezTo>
                  <a:cubicBezTo>
                    <a:pt x="13" y="77"/>
                    <a:pt x="17" y="64"/>
                    <a:pt x="25" y="37"/>
                  </a:cubicBezTo>
                  <a:cubicBezTo>
                    <a:pt x="19" y="12"/>
                    <a:pt x="16" y="0"/>
                    <a:pt x="12" y="0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749;p40">
              <a:extLst>
                <a:ext uri="{FF2B5EF4-FFF2-40B4-BE49-F238E27FC236}">
                  <a16:creationId xmlns:a16="http://schemas.microsoft.com/office/drawing/2014/main" id="{1DA24EC5-71D6-4EF9-A659-DD28B6694B4A}"/>
                </a:ext>
              </a:extLst>
            </p:cNvPr>
            <p:cNvSpPr/>
            <p:nvPr/>
          </p:nvSpPr>
          <p:spPr>
            <a:xfrm>
              <a:off x="4811950" y="5329550"/>
              <a:ext cx="18975" cy="4650"/>
            </a:xfrm>
            <a:custGeom>
              <a:avLst/>
              <a:gdLst/>
              <a:ahLst/>
              <a:cxnLst/>
              <a:rect l="l" t="t" r="r" b="b"/>
              <a:pathLst>
                <a:path w="759" h="186" extrusionOk="0">
                  <a:moveTo>
                    <a:pt x="671" y="0"/>
                  </a:moveTo>
                  <a:cubicBezTo>
                    <a:pt x="662" y="0"/>
                    <a:pt x="653" y="3"/>
                    <a:pt x="644" y="9"/>
                  </a:cubicBezTo>
                  <a:cubicBezTo>
                    <a:pt x="624" y="21"/>
                    <a:pt x="603" y="29"/>
                    <a:pt x="579" y="29"/>
                  </a:cubicBezTo>
                  <a:cubicBezTo>
                    <a:pt x="566" y="34"/>
                    <a:pt x="558" y="42"/>
                    <a:pt x="550" y="46"/>
                  </a:cubicBezTo>
                  <a:lnTo>
                    <a:pt x="476" y="46"/>
                  </a:lnTo>
                  <a:cubicBezTo>
                    <a:pt x="423" y="38"/>
                    <a:pt x="369" y="29"/>
                    <a:pt x="316" y="21"/>
                  </a:cubicBezTo>
                  <a:cubicBezTo>
                    <a:pt x="275" y="13"/>
                    <a:pt x="238" y="1"/>
                    <a:pt x="201" y="1"/>
                  </a:cubicBezTo>
                  <a:cubicBezTo>
                    <a:pt x="189" y="1"/>
                    <a:pt x="177" y="13"/>
                    <a:pt x="160" y="17"/>
                  </a:cubicBezTo>
                  <a:cubicBezTo>
                    <a:pt x="136" y="28"/>
                    <a:pt x="109" y="44"/>
                    <a:pt x="82" y="44"/>
                  </a:cubicBezTo>
                  <a:cubicBezTo>
                    <a:pt x="69" y="44"/>
                    <a:pt x="55" y="40"/>
                    <a:pt x="41" y="29"/>
                  </a:cubicBezTo>
                  <a:cubicBezTo>
                    <a:pt x="38" y="23"/>
                    <a:pt x="31" y="20"/>
                    <a:pt x="24" y="20"/>
                  </a:cubicBezTo>
                  <a:cubicBezTo>
                    <a:pt x="21" y="20"/>
                    <a:pt x="19" y="20"/>
                    <a:pt x="17" y="21"/>
                  </a:cubicBezTo>
                  <a:cubicBezTo>
                    <a:pt x="12" y="21"/>
                    <a:pt x="8" y="34"/>
                    <a:pt x="0" y="46"/>
                  </a:cubicBezTo>
                  <a:cubicBezTo>
                    <a:pt x="0" y="107"/>
                    <a:pt x="8" y="140"/>
                    <a:pt x="17" y="144"/>
                  </a:cubicBezTo>
                  <a:cubicBezTo>
                    <a:pt x="37" y="153"/>
                    <a:pt x="58" y="161"/>
                    <a:pt x="82" y="165"/>
                  </a:cubicBezTo>
                  <a:cubicBezTo>
                    <a:pt x="111" y="161"/>
                    <a:pt x="136" y="157"/>
                    <a:pt x="160" y="144"/>
                  </a:cubicBezTo>
                  <a:cubicBezTo>
                    <a:pt x="168" y="144"/>
                    <a:pt x="177" y="157"/>
                    <a:pt x="181" y="157"/>
                  </a:cubicBezTo>
                  <a:cubicBezTo>
                    <a:pt x="226" y="148"/>
                    <a:pt x="271" y="148"/>
                    <a:pt x="316" y="148"/>
                  </a:cubicBezTo>
                  <a:cubicBezTo>
                    <a:pt x="357" y="161"/>
                    <a:pt x="398" y="165"/>
                    <a:pt x="435" y="173"/>
                  </a:cubicBezTo>
                  <a:cubicBezTo>
                    <a:pt x="476" y="181"/>
                    <a:pt x="513" y="185"/>
                    <a:pt x="554" y="185"/>
                  </a:cubicBezTo>
                  <a:cubicBezTo>
                    <a:pt x="579" y="181"/>
                    <a:pt x="599" y="173"/>
                    <a:pt x="620" y="157"/>
                  </a:cubicBezTo>
                  <a:cubicBezTo>
                    <a:pt x="634" y="152"/>
                    <a:pt x="647" y="140"/>
                    <a:pt x="659" y="140"/>
                  </a:cubicBezTo>
                  <a:cubicBezTo>
                    <a:pt x="668" y="140"/>
                    <a:pt x="677" y="146"/>
                    <a:pt x="685" y="165"/>
                  </a:cubicBezTo>
                  <a:cubicBezTo>
                    <a:pt x="689" y="160"/>
                    <a:pt x="692" y="158"/>
                    <a:pt x="695" y="158"/>
                  </a:cubicBezTo>
                  <a:cubicBezTo>
                    <a:pt x="701" y="158"/>
                    <a:pt x="707" y="166"/>
                    <a:pt x="712" y="166"/>
                  </a:cubicBezTo>
                  <a:cubicBezTo>
                    <a:pt x="717" y="166"/>
                    <a:pt x="722" y="160"/>
                    <a:pt x="726" y="136"/>
                  </a:cubicBezTo>
                  <a:cubicBezTo>
                    <a:pt x="726" y="133"/>
                    <a:pt x="727" y="132"/>
                    <a:pt x="729" y="132"/>
                  </a:cubicBezTo>
                  <a:cubicBezTo>
                    <a:pt x="731" y="132"/>
                    <a:pt x="736" y="136"/>
                    <a:pt x="739" y="136"/>
                  </a:cubicBezTo>
                  <a:cubicBezTo>
                    <a:pt x="739" y="137"/>
                    <a:pt x="740" y="137"/>
                    <a:pt x="740" y="137"/>
                  </a:cubicBezTo>
                  <a:cubicBezTo>
                    <a:pt x="744" y="137"/>
                    <a:pt x="751" y="120"/>
                    <a:pt x="755" y="83"/>
                  </a:cubicBezTo>
                  <a:cubicBezTo>
                    <a:pt x="759" y="49"/>
                    <a:pt x="751" y="26"/>
                    <a:pt x="743" y="26"/>
                  </a:cubicBezTo>
                  <a:cubicBezTo>
                    <a:pt x="742" y="26"/>
                    <a:pt x="740" y="27"/>
                    <a:pt x="739" y="29"/>
                  </a:cubicBezTo>
                  <a:cubicBezTo>
                    <a:pt x="736" y="33"/>
                    <a:pt x="734" y="35"/>
                    <a:pt x="731" y="35"/>
                  </a:cubicBezTo>
                  <a:cubicBezTo>
                    <a:pt x="726" y="35"/>
                    <a:pt x="720" y="27"/>
                    <a:pt x="714" y="21"/>
                  </a:cubicBezTo>
                  <a:cubicBezTo>
                    <a:pt x="701" y="8"/>
                    <a:pt x="686" y="0"/>
                    <a:pt x="671" y="0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750;p40">
              <a:extLst>
                <a:ext uri="{FF2B5EF4-FFF2-40B4-BE49-F238E27FC236}">
                  <a16:creationId xmlns:a16="http://schemas.microsoft.com/office/drawing/2014/main" id="{F13E148B-105F-42FC-85EA-B28AA160B9C9}"/>
                </a:ext>
              </a:extLst>
            </p:cNvPr>
            <p:cNvSpPr/>
            <p:nvPr/>
          </p:nvSpPr>
          <p:spPr>
            <a:xfrm>
              <a:off x="4801375" y="5329500"/>
              <a:ext cx="10275" cy="4075"/>
            </a:xfrm>
            <a:custGeom>
              <a:avLst/>
              <a:gdLst/>
              <a:ahLst/>
              <a:cxnLst/>
              <a:rect l="l" t="t" r="r" b="b"/>
              <a:pathLst>
                <a:path w="411" h="163" extrusionOk="0">
                  <a:moveTo>
                    <a:pt x="230" y="1"/>
                  </a:moveTo>
                  <a:cubicBezTo>
                    <a:pt x="218" y="1"/>
                    <a:pt x="206" y="5"/>
                    <a:pt x="193" y="19"/>
                  </a:cubicBezTo>
                  <a:cubicBezTo>
                    <a:pt x="186" y="14"/>
                    <a:pt x="179" y="12"/>
                    <a:pt x="172" y="12"/>
                  </a:cubicBezTo>
                  <a:cubicBezTo>
                    <a:pt x="145" y="12"/>
                    <a:pt x="119" y="39"/>
                    <a:pt x="92" y="39"/>
                  </a:cubicBezTo>
                  <a:cubicBezTo>
                    <a:pt x="85" y="39"/>
                    <a:pt x="78" y="37"/>
                    <a:pt x="70" y="31"/>
                  </a:cubicBezTo>
                  <a:cubicBezTo>
                    <a:pt x="66" y="27"/>
                    <a:pt x="62" y="26"/>
                    <a:pt x="57" y="26"/>
                  </a:cubicBezTo>
                  <a:cubicBezTo>
                    <a:pt x="47" y="26"/>
                    <a:pt x="37" y="31"/>
                    <a:pt x="29" y="31"/>
                  </a:cubicBezTo>
                  <a:cubicBezTo>
                    <a:pt x="13" y="31"/>
                    <a:pt x="13" y="52"/>
                    <a:pt x="0" y="85"/>
                  </a:cubicBezTo>
                  <a:cubicBezTo>
                    <a:pt x="10" y="124"/>
                    <a:pt x="17" y="142"/>
                    <a:pt x="26" y="142"/>
                  </a:cubicBezTo>
                  <a:cubicBezTo>
                    <a:pt x="28" y="142"/>
                    <a:pt x="31" y="141"/>
                    <a:pt x="33" y="138"/>
                  </a:cubicBezTo>
                  <a:cubicBezTo>
                    <a:pt x="37" y="135"/>
                    <a:pt x="41" y="134"/>
                    <a:pt x="43" y="134"/>
                  </a:cubicBezTo>
                  <a:cubicBezTo>
                    <a:pt x="49" y="134"/>
                    <a:pt x="52" y="138"/>
                    <a:pt x="58" y="138"/>
                  </a:cubicBezTo>
                  <a:lnTo>
                    <a:pt x="83" y="142"/>
                  </a:lnTo>
                  <a:lnTo>
                    <a:pt x="115" y="150"/>
                  </a:lnTo>
                  <a:cubicBezTo>
                    <a:pt x="115" y="150"/>
                    <a:pt x="117" y="152"/>
                    <a:pt x="120" y="152"/>
                  </a:cubicBezTo>
                  <a:cubicBezTo>
                    <a:pt x="121" y="152"/>
                    <a:pt x="122" y="152"/>
                    <a:pt x="124" y="150"/>
                  </a:cubicBezTo>
                  <a:cubicBezTo>
                    <a:pt x="135" y="139"/>
                    <a:pt x="147" y="135"/>
                    <a:pt x="157" y="135"/>
                  </a:cubicBezTo>
                  <a:cubicBezTo>
                    <a:pt x="173" y="135"/>
                    <a:pt x="187" y="142"/>
                    <a:pt x="202" y="142"/>
                  </a:cubicBezTo>
                  <a:cubicBezTo>
                    <a:pt x="206" y="142"/>
                    <a:pt x="210" y="138"/>
                    <a:pt x="214" y="134"/>
                  </a:cubicBezTo>
                  <a:cubicBezTo>
                    <a:pt x="223" y="125"/>
                    <a:pt x="232" y="118"/>
                    <a:pt x="241" y="118"/>
                  </a:cubicBezTo>
                  <a:cubicBezTo>
                    <a:pt x="248" y="118"/>
                    <a:pt x="256" y="123"/>
                    <a:pt x="263" y="134"/>
                  </a:cubicBezTo>
                  <a:cubicBezTo>
                    <a:pt x="263" y="142"/>
                    <a:pt x="271" y="142"/>
                    <a:pt x="280" y="142"/>
                  </a:cubicBezTo>
                  <a:cubicBezTo>
                    <a:pt x="286" y="139"/>
                    <a:pt x="293" y="136"/>
                    <a:pt x="300" y="136"/>
                  </a:cubicBezTo>
                  <a:cubicBezTo>
                    <a:pt x="309" y="136"/>
                    <a:pt x="319" y="142"/>
                    <a:pt x="329" y="159"/>
                  </a:cubicBezTo>
                  <a:cubicBezTo>
                    <a:pt x="330" y="161"/>
                    <a:pt x="331" y="162"/>
                    <a:pt x="333" y="162"/>
                  </a:cubicBezTo>
                  <a:cubicBezTo>
                    <a:pt x="337" y="162"/>
                    <a:pt x="342" y="156"/>
                    <a:pt x="345" y="150"/>
                  </a:cubicBezTo>
                  <a:cubicBezTo>
                    <a:pt x="349" y="142"/>
                    <a:pt x="353" y="113"/>
                    <a:pt x="362" y="97"/>
                  </a:cubicBezTo>
                  <a:cubicBezTo>
                    <a:pt x="377" y="129"/>
                    <a:pt x="385" y="146"/>
                    <a:pt x="391" y="146"/>
                  </a:cubicBezTo>
                  <a:cubicBezTo>
                    <a:pt x="398" y="146"/>
                    <a:pt x="402" y="122"/>
                    <a:pt x="411" y="68"/>
                  </a:cubicBezTo>
                  <a:cubicBezTo>
                    <a:pt x="411" y="36"/>
                    <a:pt x="407" y="15"/>
                    <a:pt x="403" y="15"/>
                  </a:cubicBezTo>
                  <a:cubicBezTo>
                    <a:pt x="397" y="15"/>
                    <a:pt x="393" y="13"/>
                    <a:pt x="390" y="13"/>
                  </a:cubicBezTo>
                  <a:cubicBezTo>
                    <a:pt x="389" y="13"/>
                    <a:pt x="388" y="14"/>
                    <a:pt x="386" y="15"/>
                  </a:cubicBezTo>
                  <a:cubicBezTo>
                    <a:pt x="376" y="26"/>
                    <a:pt x="366" y="30"/>
                    <a:pt x="355" y="30"/>
                  </a:cubicBezTo>
                  <a:cubicBezTo>
                    <a:pt x="339" y="30"/>
                    <a:pt x="321" y="22"/>
                    <a:pt x="304" y="19"/>
                  </a:cubicBezTo>
                  <a:cubicBezTo>
                    <a:pt x="280" y="19"/>
                    <a:pt x="255" y="1"/>
                    <a:pt x="230" y="1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751;p40">
              <a:extLst>
                <a:ext uri="{FF2B5EF4-FFF2-40B4-BE49-F238E27FC236}">
                  <a16:creationId xmlns:a16="http://schemas.microsoft.com/office/drawing/2014/main" id="{0A8C7C64-6CB6-4A38-B8B6-2B1A19F2E8B7}"/>
                </a:ext>
              </a:extLst>
            </p:cNvPr>
            <p:cNvSpPr/>
            <p:nvPr/>
          </p:nvSpPr>
          <p:spPr>
            <a:xfrm>
              <a:off x="4791625" y="5330075"/>
              <a:ext cx="7825" cy="3275"/>
            </a:xfrm>
            <a:custGeom>
              <a:avLst/>
              <a:gdLst/>
              <a:ahLst/>
              <a:cxnLst/>
              <a:rect l="l" t="t" r="r" b="b"/>
              <a:pathLst>
                <a:path w="313" h="131" extrusionOk="0">
                  <a:moveTo>
                    <a:pt x="230" y="0"/>
                  </a:moveTo>
                  <a:cubicBezTo>
                    <a:pt x="202" y="0"/>
                    <a:pt x="173" y="0"/>
                    <a:pt x="148" y="4"/>
                  </a:cubicBezTo>
                  <a:cubicBezTo>
                    <a:pt x="132" y="4"/>
                    <a:pt x="116" y="21"/>
                    <a:pt x="103" y="25"/>
                  </a:cubicBezTo>
                  <a:cubicBezTo>
                    <a:pt x="95" y="26"/>
                    <a:pt x="86" y="27"/>
                    <a:pt x="78" y="27"/>
                  </a:cubicBezTo>
                  <a:cubicBezTo>
                    <a:pt x="60" y="27"/>
                    <a:pt x="42" y="25"/>
                    <a:pt x="25" y="25"/>
                  </a:cubicBezTo>
                  <a:cubicBezTo>
                    <a:pt x="17" y="25"/>
                    <a:pt x="9" y="25"/>
                    <a:pt x="1" y="54"/>
                  </a:cubicBezTo>
                  <a:cubicBezTo>
                    <a:pt x="13" y="109"/>
                    <a:pt x="24" y="126"/>
                    <a:pt x="36" y="126"/>
                  </a:cubicBezTo>
                  <a:cubicBezTo>
                    <a:pt x="43" y="126"/>
                    <a:pt x="50" y="119"/>
                    <a:pt x="58" y="111"/>
                  </a:cubicBezTo>
                  <a:cubicBezTo>
                    <a:pt x="62" y="107"/>
                    <a:pt x="66" y="104"/>
                    <a:pt x="70" y="104"/>
                  </a:cubicBezTo>
                  <a:cubicBezTo>
                    <a:pt x="75" y="104"/>
                    <a:pt x="79" y="107"/>
                    <a:pt x="83" y="115"/>
                  </a:cubicBezTo>
                  <a:cubicBezTo>
                    <a:pt x="86" y="124"/>
                    <a:pt x="89" y="131"/>
                    <a:pt x="93" y="131"/>
                  </a:cubicBezTo>
                  <a:cubicBezTo>
                    <a:pt x="95" y="131"/>
                    <a:pt x="97" y="130"/>
                    <a:pt x="99" y="127"/>
                  </a:cubicBezTo>
                  <a:cubicBezTo>
                    <a:pt x="106" y="113"/>
                    <a:pt x="114" y="109"/>
                    <a:pt x="121" y="109"/>
                  </a:cubicBezTo>
                  <a:cubicBezTo>
                    <a:pt x="132" y="109"/>
                    <a:pt x="143" y="118"/>
                    <a:pt x="155" y="118"/>
                  </a:cubicBezTo>
                  <a:cubicBezTo>
                    <a:pt x="158" y="118"/>
                    <a:pt x="161" y="117"/>
                    <a:pt x="165" y="115"/>
                  </a:cubicBezTo>
                  <a:cubicBezTo>
                    <a:pt x="172" y="111"/>
                    <a:pt x="179" y="110"/>
                    <a:pt x="186" y="110"/>
                  </a:cubicBezTo>
                  <a:cubicBezTo>
                    <a:pt x="201" y="110"/>
                    <a:pt x="217" y="115"/>
                    <a:pt x="230" y="115"/>
                  </a:cubicBezTo>
                  <a:cubicBezTo>
                    <a:pt x="239" y="115"/>
                    <a:pt x="243" y="111"/>
                    <a:pt x="251" y="107"/>
                  </a:cubicBezTo>
                  <a:lnTo>
                    <a:pt x="288" y="95"/>
                  </a:lnTo>
                  <a:cubicBezTo>
                    <a:pt x="288" y="94"/>
                    <a:pt x="289" y="94"/>
                    <a:pt x="290" y="94"/>
                  </a:cubicBezTo>
                  <a:cubicBezTo>
                    <a:pt x="293" y="94"/>
                    <a:pt x="296" y="97"/>
                    <a:pt x="300" y="97"/>
                  </a:cubicBezTo>
                  <a:cubicBezTo>
                    <a:pt x="305" y="97"/>
                    <a:pt x="310" y="89"/>
                    <a:pt x="313" y="49"/>
                  </a:cubicBezTo>
                  <a:cubicBezTo>
                    <a:pt x="313" y="13"/>
                    <a:pt x="308" y="0"/>
                    <a:pt x="288" y="0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752;p40">
              <a:extLst>
                <a:ext uri="{FF2B5EF4-FFF2-40B4-BE49-F238E27FC236}">
                  <a16:creationId xmlns:a16="http://schemas.microsoft.com/office/drawing/2014/main" id="{6080C9FF-8B7F-4832-B83F-F798305442C6}"/>
                </a:ext>
              </a:extLst>
            </p:cNvPr>
            <p:cNvSpPr/>
            <p:nvPr/>
          </p:nvSpPr>
          <p:spPr>
            <a:xfrm>
              <a:off x="4787125" y="5330625"/>
              <a:ext cx="3100" cy="2525"/>
            </a:xfrm>
            <a:custGeom>
              <a:avLst/>
              <a:gdLst/>
              <a:ahLst/>
              <a:cxnLst/>
              <a:rect l="l" t="t" r="r" b="b"/>
              <a:pathLst>
                <a:path w="124" h="101" extrusionOk="0">
                  <a:moveTo>
                    <a:pt x="68" y="1"/>
                  </a:moveTo>
                  <a:cubicBezTo>
                    <a:pt x="50" y="1"/>
                    <a:pt x="33" y="3"/>
                    <a:pt x="17" y="7"/>
                  </a:cubicBezTo>
                  <a:cubicBezTo>
                    <a:pt x="8" y="7"/>
                    <a:pt x="4" y="19"/>
                    <a:pt x="0" y="27"/>
                  </a:cubicBezTo>
                  <a:cubicBezTo>
                    <a:pt x="4" y="81"/>
                    <a:pt x="12" y="97"/>
                    <a:pt x="21" y="97"/>
                  </a:cubicBezTo>
                  <a:cubicBezTo>
                    <a:pt x="27" y="99"/>
                    <a:pt x="33" y="100"/>
                    <a:pt x="40" y="100"/>
                  </a:cubicBezTo>
                  <a:cubicBezTo>
                    <a:pt x="46" y="100"/>
                    <a:pt x="53" y="99"/>
                    <a:pt x="62" y="97"/>
                  </a:cubicBezTo>
                  <a:cubicBezTo>
                    <a:pt x="71" y="94"/>
                    <a:pt x="82" y="83"/>
                    <a:pt x="92" y="83"/>
                  </a:cubicBezTo>
                  <a:cubicBezTo>
                    <a:pt x="96" y="83"/>
                    <a:pt x="99" y="84"/>
                    <a:pt x="103" y="89"/>
                  </a:cubicBezTo>
                  <a:cubicBezTo>
                    <a:pt x="105" y="93"/>
                    <a:pt x="107" y="95"/>
                    <a:pt x="109" y="95"/>
                  </a:cubicBezTo>
                  <a:cubicBezTo>
                    <a:pt x="115" y="95"/>
                    <a:pt x="117" y="63"/>
                    <a:pt x="123" y="7"/>
                  </a:cubicBezTo>
                  <a:cubicBezTo>
                    <a:pt x="105" y="3"/>
                    <a:pt x="86" y="1"/>
                    <a:pt x="68" y="1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753;p40">
              <a:extLst>
                <a:ext uri="{FF2B5EF4-FFF2-40B4-BE49-F238E27FC236}">
                  <a16:creationId xmlns:a16="http://schemas.microsoft.com/office/drawing/2014/main" id="{D4E635DA-EBAB-4210-866D-470AF740BD7C}"/>
                </a:ext>
              </a:extLst>
            </p:cNvPr>
            <p:cNvSpPr/>
            <p:nvPr/>
          </p:nvSpPr>
          <p:spPr>
            <a:xfrm>
              <a:off x="4790500" y="5330650"/>
              <a:ext cx="650" cy="2325"/>
            </a:xfrm>
            <a:custGeom>
              <a:avLst/>
              <a:gdLst/>
              <a:ahLst/>
              <a:cxnLst/>
              <a:rect l="l" t="t" r="r" b="b"/>
              <a:pathLst>
                <a:path w="26" h="93" extrusionOk="0">
                  <a:moveTo>
                    <a:pt x="16" y="1"/>
                  </a:moveTo>
                  <a:cubicBezTo>
                    <a:pt x="15" y="1"/>
                    <a:pt x="14" y="1"/>
                    <a:pt x="13" y="2"/>
                  </a:cubicBezTo>
                  <a:cubicBezTo>
                    <a:pt x="9" y="14"/>
                    <a:pt x="5" y="26"/>
                    <a:pt x="5" y="35"/>
                  </a:cubicBezTo>
                  <a:cubicBezTo>
                    <a:pt x="1" y="59"/>
                    <a:pt x="9" y="92"/>
                    <a:pt x="17" y="92"/>
                  </a:cubicBezTo>
                  <a:cubicBezTo>
                    <a:pt x="21" y="76"/>
                    <a:pt x="25" y="59"/>
                    <a:pt x="25" y="47"/>
                  </a:cubicBezTo>
                  <a:cubicBezTo>
                    <a:pt x="25" y="12"/>
                    <a:pt x="22" y="1"/>
                    <a:pt x="16" y="1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754;p40">
              <a:extLst>
                <a:ext uri="{FF2B5EF4-FFF2-40B4-BE49-F238E27FC236}">
                  <a16:creationId xmlns:a16="http://schemas.microsoft.com/office/drawing/2014/main" id="{38E9F41A-25FA-4FD2-ABDA-FD3E076B586F}"/>
                </a:ext>
              </a:extLst>
            </p:cNvPr>
            <p:cNvSpPr/>
            <p:nvPr/>
          </p:nvSpPr>
          <p:spPr>
            <a:xfrm>
              <a:off x="4800350" y="5330475"/>
              <a:ext cx="650" cy="1750"/>
            </a:xfrm>
            <a:custGeom>
              <a:avLst/>
              <a:gdLst/>
              <a:ahLst/>
              <a:cxnLst/>
              <a:rect l="l" t="t" r="r" b="b"/>
              <a:pathLst>
                <a:path w="26" h="70" extrusionOk="0">
                  <a:moveTo>
                    <a:pt x="17" y="1"/>
                  </a:moveTo>
                  <a:cubicBezTo>
                    <a:pt x="9" y="1"/>
                    <a:pt x="5" y="5"/>
                    <a:pt x="0" y="9"/>
                  </a:cubicBezTo>
                  <a:cubicBezTo>
                    <a:pt x="0" y="21"/>
                    <a:pt x="0" y="33"/>
                    <a:pt x="0" y="46"/>
                  </a:cubicBezTo>
                  <a:cubicBezTo>
                    <a:pt x="5" y="63"/>
                    <a:pt x="9" y="70"/>
                    <a:pt x="13" y="70"/>
                  </a:cubicBezTo>
                  <a:cubicBezTo>
                    <a:pt x="15" y="70"/>
                    <a:pt x="18" y="67"/>
                    <a:pt x="21" y="62"/>
                  </a:cubicBezTo>
                  <a:cubicBezTo>
                    <a:pt x="25" y="46"/>
                    <a:pt x="25" y="29"/>
                    <a:pt x="21" y="9"/>
                  </a:cubicBezTo>
                  <a:cubicBezTo>
                    <a:pt x="21" y="5"/>
                    <a:pt x="17" y="1"/>
                    <a:pt x="17" y="1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755;p40">
              <a:extLst>
                <a:ext uri="{FF2B5EF4-FFF2-40B4-BE49-F238E27FC236}">
                  <a16:creationId xmlns:a16="http://schemas.microsoft.com/office/drawing/2014/main" id="{A6B42619-4E4C-4A37-A743-428337ED15EE}"/>
                </a:ext>
              </a:extLst>
            </p:cNvPr>
            <p:cNvSpPr/>
            <p:nvPr/>
          </p:nvSpPr>
          <p:spPr>
            <a:xfrm>
              <a:off x="4819525" y="5432750"/>
              <a:ext cx="16125" cy="7200"/>
            </a:xfrm>
            <a:custGeom>
              <a:avLst/>
              <a:gdLst/>
              <a:ahLst/>
              <a:cxnLst/>
              <a:rect l="l" t="t" r="r" b="b"/>
              <a:pathLst>
                <a:path w="645" h="288" extrusionOk="0">
                  <a:moveTo>
                    <a:pt x="633" y="1"/>
                  </a:moveTo>
                  <a:cubicBezTo>
                    <a:pt x="608" y="5"/>
                    <a:pt x="588" y="13"/>
                    <a:pt x="567" y="21"/>
                  </a:cubicBezTo>
                  <a:cubicBezTo>
                    <a:pt x="565" y="22"/>
                    <a:pt x="563" y="22"/>
                    <a:pt x="561" y="22"/>
                  </a:cubicBezTo>
                  <a:cubicBezTo>
                    <a:pt x="553" y="22"/>
                    <a:pt x="542" y="17"/>
                    <a:pt x="538" y="17"/>
                  </a:cubicBezTo>
                  <a:cubicBezTo>
                    <a:pt x="534" y="17"/>
                    <a:pt x="530" y="21"/>
                    <a:pt x="522" y="21"/>
                  </a:cubicBezTo>
                  <a:lnTo>
                    <a:pt x="473" y="21"/>
                  </a:lnTo>
                  <a:cubicBezTo>
                    <a:pt x="460" y="21"/>
                    <a:pt x="448" y="9"/>
                    <a:pt x="440" y="9"/>
                  </a:cubicBezTo>
                  <a:cubicBezTo>
                    <a:pt x="395" y="17"/>
                    <a:pt x="350" y="29"/>
                    <a:pt x="304" y="38"/>
                  </a:cubicBezTo>
                  <a:cubicBezTo>
                    <a:pt x="300" y="38"/>
                    <a:pt x="292" y="33"/>
                    <a:pt x="288" y="33"/>
                  </a:cubicBezTo>
                  <a:cubicBezTo>
                    <a:pt x="280" y="30"/>
                    <a:pt x="272" y="26"/>
                    <a:pt x="263" y="26"/>
                  </a:cubicBezTo>
                  <a:cubicBezTo>
                    <a:pt x="253" y="26"/>
                    <a:pt x="243" y="31"/>
                    <a:pt x="235" y="46"/>
                  </a:cubicBezTo>
                  <a:cubicBezTo>
                    <a:pt x="235" y="50"/>
                    <a:pt x="231" y="50"/>
                    <a:pt x="226" y="50"/>
                  </a:cubicBezTo>
                  <a:cubicBezTo>
                    <a:pt x="194" y="54"/>
                    <a:pt x="157" y="58"/>
                    <a:pt x="124" y="74"/>
                  </a:cubicBezTo>
                  <a:cubicBezTo>
                    <a:pt x="112" y="80"/>
                    <a:pt x="101" y="82"/>
                    <a:pt x="89" y="82"/>
                  </a:cubicBezTo>
                  <a:cubicBezTo>
                    <a:pt x="72" y="82"/>
                    <a:pt x="55" y="78"/>
                    <a:pt x="37" y="78"/>
                  </a:cubicBezTo>
                  <a:cubicBezTo>
                    <a:pt x="33" y="78"/>
                    <a:pt x="29" y="78"/>
                    <a:pt x="25" y="79"/>
                  </a:cubicBezTo>
                  <a:cubicBezTo>
                    <a:pt x="17" y="79"/>
                    <a:pt x="9" y="79"/>
                    <a:pt x="1" y="120"/>
                  </a:cubicBezTo>
                  <a:cubicBezTo>
                    <a:pt x="1" y="148"/>
                    <a:pt x="5" y="177"/>
                    <a:pt x="9" y="206"/>
                  </a:cubicBezTo>
                  <a:cubicBezTo>
                    <a:pt x="9" y="206"/>
                    <a:pt x="13" y="210"/>
                    <a:pt x="13" y="210"/>
                  </a:cubicBezTo>
                  <a:cubicBezTo>
                    <a:pt x="16" y="208"/>
                    <a:pt x="19" y="208"/>
                    <a:pt x="22" y="208"/>
                  </a:cubicBezTo>
                  <a:cubicBezTo>
                    <a:pt x="26" y="208"/>
                    <a:pt x="30" y="209"/>
                    <a:pt x="35" y="209"/>
                  </a:cubicBezTo>
                  <a:cubicBezTo>
                    <a:pt x="44" y="209"/>
                    <a:pt x="53" y="205"/>
                    <a:pt x="62" y="177"/>
                  </a:cubicBezTo>
                  <a:cubicBezTo>
                    <a:pt x="64" y="175"/>
                    <a:pt x="65" y="174"/>
                    <a:pt x="66" y="174"/>
                  </a:cubicBezTo>
                  <a:cubicBezTo>
                    <a:pt x="69" y="174"/>
                    <a:pt x="72" y="179"/>
                    <a:pt x="75" y="185"/>
                  </a:cubicBezTo>
                  <a:cubicBezTo>
                    <a:pt x="86" y="210"/>
                    <a:pt x="97" y="222"/>
                    <a:pt x="108" y="222"/>
                  </a:cubicBezTo>
                  <a:cubicBezTo>
                    <a:pt x="113" y="222"/>
                    <a:pt x="119" y="219"/>
                    <a:pt x="124" y="214"/>
                  </a:cubicBezTo>
                  <a:cubicBezTo>
                    <a:pt x="131" y="207"/>
                    <a:pt x="138" y="204"/>
                    <a:pt x="144" y="204"/>
                  </a:cubicBezTo>
                  <a:cubicBezTo>
                    <a:pt x="153" y="204"/>
                    <a:pt x="162" y="210"/>
                    <a:pt x="169" y="222"/>
                  </a:cubicBezTo>
                  <a:cubicBezTo>
                    <a:pt x="172" y="224"/>
                    <a:pt x="174" y="224"/>
                    <a:pt x="177" y="224"/>
                  </a:cubicBezTo>
                  <a:cubicBezTo>
                    <a:pt x="182" y="224"/>
                    <a:pt x="187" y="222"/>
                    <a:pt x="190" y="222"/>
                  </a:cubicBezTo>
                  <a:cubicBezTo>
                    <a:pt x="196" y="219"/>
                    <a:pt x="200" y="208"/>
                    <a:pt x="206" y="208"/>
                  </a:cubicBezTo>
                  <a:cubicBezTo>
                    <a:pt x="207" y="208"/>
                    <a:pt x="208" y="208"/>
                    <a:pt x="210" y="210"/>
                  </a:cubicBezTo>
                  <a:cubicBezTo>
                    <a:pt x="219" y="220"/>
                    <a:pt x="229" y="224"/>
                    <a:pt x="238" y="224"/>
                  </a:cubicBezTo>
                  <a:cubicBezTo>
                    <a:pt x="258" y="224"/>
                    <a:pt x="277" y="209"/>
                    <a:pt x="297" y="209"/>
                  </a:cubicBezTo>
                  <a:cubicBezTo>
                    <a:pt x="305" y="209"/>
                    <a:pt x="313" y="211"/>
                    <a:pt x="321" y="218"/>
                  </a:cubicBezTo>
                  <a:cubicBezTo>
                    <a:pt x="325" y="221"/>
                    <a:pt x="330" y="222"/>
                    <a:pt x="336" y="222"/>
                  </a:cubicBezTo>
                  <a:cubicBezTo>
                    <a:pt x="341" y="222"/>
                    <a:pt x="347" y="221"/>
                    <a:pt x="353" y="221"/>
                  </a:cubicBezTo>
                  <a:cubicBezTo>
                    <a:pt x="356" y="221"/>
                    <a:pt x="359" y="221"/>
                    <a:pt x="362" y="222"/>
                  </a:cubicBezTo>
                  <a:cubicBezTo>
                    <a:pt x="395" y="226"/>
                    <a:pt x="423" y="234"/>
                    <a:pt x="456" y="243"/>
                  </a:cubicBezTo>
                  <a:cubicBezTo>
                    <a:pt x="469" y="247"/>
                    <a:pt x="481" y="255"/>
                    <a:pt x="485" y="267"/>
                  </a:cubicBezTo>
                  <a:cubicBezTo>
                    <a:pt x="492" y="281"/>
                    <a:pt x="499" y="286"/>
                    <a:pt x="506" y="286"/>
                  </a:cubicBezTo>
                  <a:cubicBezTo>
                    <a:pt x="515" y="286"/>
                    <a:pt x="525" y="278"/>
                    <a:pt x="534" y="276"/>
                  </a:cubicBezTo>
                  <a:cubicBezTo>
                    <a:pt x="546" y="271"/>
                    <a:pt x="560" y="269"/>
                    <a:pt x="573" y="269"/>
                  </a:cubicBezTo>
                  <a:cubicBezTo>
                    <a:pt x="582" y="269"/>
                    <a:pt x="591" y="270"/>
                    <a:pt x="600" y="271"/>
                  </a:cubicBezTo>
                  <a:cubicBezTo>
                    <a:pt x="608" y="271"/>
                    <a:pt x="624" y="288"/>
                    <a:pt x="645" y="288"/>
                  </a:cubicBezTo>
                  <a:lnTo>
                    <a:pt x="645" y="9"/>
                  </a:lnTo>
                  <a:cubicBezTo>
                    <a:pt x="641" y="5"/>
                    <a:pt x="637" y="1"/>
                    <a:pt x="633" y="1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756;p40">
              <a:extLst>
                <a:ext uri="{FF2B5EF4-FFF2-40B4-BE49-F238E27FC236}">
                  <a16:creationId xmlns:a16="http://schemas.microsoft.com/office/drawing/2014/main" id="{B23CADBE-57BF-4FD8-A437-3FF849639AD6}"/>
                </a:ext>
              </a:extLst>
            </p:cNvPr>
            <p:cNvSpPr/>
            <p:nvPr/>
          </p:nvSpPr>
          <p:spPr>
            <a:xfrm>
              <a:off x="4819525" y="5419700"/>
              <a:ext cx="16125" cy="7200"/>
            </a:xfrm>
            <a:custGeom>
              <a:avLst/>
              <a:gdLst/>
              <a:ahLst/>
              <a:cxnLst/>
              <a:rect l="l" t="t" r="r" b="b"/>
              <a:pathLst>
                <a:path w="645" h="288" extrusionOk="0">
                  <a:moveTo>
                    <a:pt x="587" y="0"/>
                  </a:moveTo>
                  <a:cubicBezTo>
                    <a:pt x="585" y="0"/>
                    <a:pt x="582" y="1"/>
                    <a:pt x="579" y="1"/>
                  </a:cubicBezTo>
                  <a:cubicBezTo>
                    <a:pt x="542" y="18"/>
                    <a:pt x="501" y="34"/>
                    <a:pt x="460" y="47"/>
                  </a:cubicBezTo>
                  <a:cubicBezTo>
                    <a:pt x="457" y="47"/>
                    <a:pt x="454" y="48"/>
                    <a:pt x="451" y="48"/>
                  </a:cubicBezTo>
                  <a:cubicBezTo>
                    <a:pt x="439" y="48"/>
                    <a:pt x="428" y="43"/>
                    <a:pt x="415" y="43"/>
                  </a:cubicBezTo>
                  <a:cubicBezTo>
                    <a:pt x="399" y="43"/>
                    <a:pt x="382" y="47"/>
                    <a:pt x="366" y="59"/>
                  </a:cubicBezTo>
                  <a:cubicBezTo>
                    <a:pt x="360" y="61"/>
                    <a:pt x="353" y="62"/>
                    <a:pt x="345" y="62"/>
                  </a:cubicBezTo>
                  <a:cubicBezTo>
                    <a:pt x="337" y="62"/>
                    <a:pt x="329" y="61"/>
                    <a:pt x="321" y="59"/>
                  </a:cubicBezTo>
                  <a:cubicBezTo>
                    <a:pt x="317" y="56"/>
                    <a:pt x="312" y="55"/>
                    <a:pt x="307" y="55"/>
                  </a:cubicBezTo>
                  <a:cubicBezTo>
                    <a:pt x="297" y="55"/>
                    <a:pt x="284" y="60"/>
                    <a:pt x="276" y="63"/>
                  </a:cubicBezTo>
                  <a:cubicBezTo>
                    <a:pt x="270" y="63"/>
                    <a:pt x="263" y="70"/>
                    <a:pt x="257" y="70"/>
                  </a:cubicBezTo>
                  <a:cubicBezTo>
                    <a:pt x="255" y="70"/>
                    <a:pt x="253" y="69"/>
                    <a:pt x="251" y="67"/>
                  </a:cubicBezTo>
                  <a:cubicBezTo>
                    <a:pt x="239" y="61"/>
                    <a:pt x="224" y="58"/>
                    <a:pt x="210" y="58"/>
                  </a:cubicBezTo>
                  <a:cubicBezTo>
                    <a:pt x="195" y="58"/>
                    <a:pt x="179" y="61"/>
                    <a:pt x="165" y="67"/>
                  </a:cubicBezTo>
                  <a:cubicBezTo>
                    <a:pt x="128" y="84"/>
                    <a:pt x="91" y="92"/>
                    <a:pt x="54" y="96"/>
                  </a:cubicBezTo>
                  <a:cubicBezTo>
                    <a:pt x="53" y="96"/>
                    <a:pt x="52" y="97"/>
                    <a:pt x="51" y="97"/>
                  </a:cubicBezTo>
                  <a:cubicBezTo>
                    <a:pt x="44" y="97"/>
                    <a:pt x="37" y="87"/>
                    <a:pt x="29" y="79"/>
                  </a:cubicBezTo>
                  <a:cubicBezTo>
                    <a:pt x="27" y="78"/>
                    <a:pt x="25" y="77"/>
                    <a:pt x="23" y="77"/>
                  </a:cubicBezTo>
                  <a:cubicBezTo>
                    <a:pt x="14" y="77"/>
                    <a:pt x="7" y="94"/>
                    <a:pt x="1" y="141"/>
                  </a:cubicBezTo>
                  <a:cubicBezTo>
                    <a:pt x="5" y="170"/>
                    <a:pt x="9" y="198"/>
                    <a:pt x="13" y="231"/>
                  </a:cubicBezTo>
                  <a:cubicBezTo>
                    <a:pt x="21" y="227"/>
                    <a:pt x="29" y="231"/>
                    <a:pt x="34" y="211"/>
                  </a:cubicBezTo>
                  <a:cubicBezTo>
                    <a:pt x="39" y="197"/>
                    <a:pt x="44" y="193"/>
                    <a:pt x="49" y="193"/>
                  </a:cubicBezTo>
                  <a:cubicBezTo>
                    <a:pt x="54" y="193"/>
                    <a:pt x="58" y="198"/>
                    <a:pt x="62" y="203"/>
                  </a:cubicBezTo>
                  <a:cubicBezTo>
                    <a:pt x="73" y="220"/>
                    <a:pt x="91" y="228"/>
                    <a:pt x="109" y="228"/>
                  </a:cubicBezTo>
                  <a:cubicBezTo>
                    <a:pt x="113" y="228"/>
                    <a:pt x="116" y="228"/>
                    <a:pt x="120" y="227"/>
                  </a:cubicBezTo>
                  <a:cubicBezTo>
                    <a:pt x="136" y="223"/>
                    <a:pt x="153" y="227"/>
                    <a:pt x="165" y="219"/>
                  </a:cubicBezTo>
                  <a:cubicBezTo>
                    <a:pt x="171" y="214"/>
                    <a:pt x="178" y="212"/>
                    <a:pt x="184" y="212"/>
                  </a:cubicBezTo>
                  <a:cubicBezTo>
                    <a:pt x="200" y="212"/>
                    <a:pt x="215" y="227"/>
                    <a:pt x="231" y="227"/>
                  </a:cubicBezTo>
                  <a:cubicBezTo>
                    <a:pt x="256" y="227"/>
                    <a:pt x="282" y="250"/>
                    <a:pt x="308" y="250"/>
                  </a:cubicBezTo>
                  <a:cubicBezTo>
                    <a:pt x="315" y="250"/>
                    <a:pt x="322" y="248"/>
                    <a:pt x="329" y="244"/>
                  </a:cubicBezTo>
                  <a:cubicBezTo>
                    <a:pt x="330" y="243"/>
                    <a:pt x="331" y="243"/>
                    <a:pt x="333" y="243"/>
                  </a:cubicBezTo>
                  <a:cubicBezTo>
                    <a:pt x="341" y="243"/>
                    <a:pt x="351" y="252"/>
                    <a:pt x="358" y="256"/>
                  </a:cubicBezTo>
                  <a:cubicBezTo>
                    <a:pt x="366" y="260"/>
                    <a:pt x="375" y="261"/>
                    <a:pt x="383" y="261"/>
                  </a:cubicBezTo>
                  <a:cubicBezTo>
                    <a:pt x="402" y="261"/>
                    <a:pt x="420" y="253"/>
                    <a:pt x="440" y="248"/>
                  </a:cubicBezTo>
                  <a:cubicBezTo>
                    <a:pt x="446" y="247"/>
                    <a:pt x="452" y="246"/>
                    <a:pt x="458" y="246"/>
                  </a:cubicBezTo>
                  <a:cubicBezTo>
                    <a:pt x="477" y="246"/>
                    <a:pt x="495" y="251"/>
                    <a:pt x="514" y="260"/>
                  </a:cubicBezTo>
                  <a:cubicBezTo>
                    <a:pt x="534" y="264"/>
                    <a:pt x="555" y="268"/>
                    <a:pt x="575" y="268"/>
                  </a:cubicBezTo>
                  <a:cubicBezTo>
                    <a:pt x="596" y="272"/>
                    <a:pt x="620" y="268"/>
                    <a:pt x="637" y="285"/>
                  </a:cubicBezTo>
                  <a:cubicBezTo>
                    <a:pt x="637" y="287"/>
                    <a:pt x="638" y="288"/>
                    <a:pt x="639" y="288"/>
                  </a:cubicBezTo>
                  <a:cubicBezTo>
                    <a:pt x="641" y="288"/>
                    <a:pt x="643" y="287"/>
                    <a:pt x="645" y="285"/>
                  </a:cubicBezTo>
                  <a:lnTo>
                    <a:pt x="645" y="43"/>
                  </a:lnTo>
                  <a:cubicBezTo>
                    <a:pt x="627" y="28"/>
                    <a:pt x="608" y="0"/>
                    <a:pt x="587" y="0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757;p40">
              <a:extLst>
                <a:ext uri="{FF2B5EF4-FFF2-40B4-BE49-F238E27FC236}">
                  <a16:creationId xmlns:a16="http://schemas.microsoft.com/office/drawing/2014/main" id="{3C2D4072-9CFF-447D-9DDC-598D18185621}"/>
                </a:ext>
              </a:extLst>
            </p:cNvPr>
            <p:cNvSpPr/>
            <p:nvPr/>
          </p:nvSpPr>
          <p:spPr>
            <a:xfrm>
              <a:off x="4822100" y="5445675"/>
              <a:ext cx="13450" cy="7525"/>
            </a:xfrm>
            <a:custGeom>
              <a:avLst/>
              <a:gdLst/>
              <a:ahLst/>
              <a:cxnLst/>
              <a:rect l="l" t="t" r="r" b="b"/>
              <a:pathLst>
                <a:path w="538" h="301" extrusionOk="0">
                  <a:moveTo>
                    <a:pt x="530" y="1"/>
                  </a:moveTo>
                  <a:cubicBezTo>
                    <a:pt x="514" y="8"/>
                    <a:pt x="499" y="21"/>
                    <a:pt x="483" y="21"/>
                  </a:cubicBezTo>
                  <a:cubicBezTo>
                    <a:pt x="474" y="21"/>
                    <a:pt x="465" y="17"/>
                    <a:pt x="456" y="5"/>
                  </a:cubicBezTo>
                  <a:cubicBezTo>
                    <a:pt x="455" y="4"/>
                    <a:pt x="455" y="4"/>
                    <a:pt x="454" y="4"/>
                  </a:cubicBezTo>
                  <a:cubicBezTo>
                    <a:pt x="449" y="4"/>
                    <a:pt x="443" y="13"/>
                    <a:pt x="439" y="13"/>
                  </a:cubicBezTo>
                  <a:cubicBezTo>
                    <a:pt x="433" y="15"/>
                    <a:pt x="427" y="16"/>
                    <a:pt x="421" y="16"/>
                  </a:cubicBezTo>
                  <a:cubicBezTo>
                    <a:pt x="415" y="16"/>
                    <a:pt x="409" y="15"/>
                    <a:pt x="402" y="13"/>
                  </a:cubicBezTo>
                  <a:cubicBezTo>
                    <a:pt x="397" y="10"/>
                    <a:pt x="390" y="9"/>
                    <a:pt x="384" y="9"/>
                  </a:cubicBezTo>
                  <a:cubicBezTo>
                    <a:pt x="373" y="9"/>
                    <a:pt x="361" y="13"/>
                    <a:pt x="353" y="21"/>
                  </a:cubicBezTo>
                  <a:cubicBezTo>
                    <a:pt x="344" y="26"/>
                    <a:pt x="333" y="28"/>
                    <a:pt x="322" y="28"/>
                  </a:cubicBezTo>
                  <a:cubicBezTo>
                    <a:pt x="314" y="28"/>
                    <a:pt x="307" y="27"/>
                    <a:pt x="300" y="25"/>
                  </a:cubicBezTo>
                  <a:cubicBezTo>
                    <a:pt x="290" y="24"/>
                    <a:pt x="281" y="24"/>
                    <a:pt x="271" y="24"/>
                  </a:cubicBezTo>
                  <a:cubicBezTo>
                    <a:pt x="240" y="24"/>
                    <a:pt x="209" y="29"/>
                    <a:pt x="181" y="42"/>
                  </a:cubicBezTo>
                  <a:cubicBezTo>
                    <a:pt x="140" y="54"/>
                    <a:pt x="95" y="66"/>
                    <a:pt x="50" y="70"/>
                  </a:cubicBezTo>
                  <a:cubicBezTo>
                    <a:pt x="45" y="72"/>
                    <a:pt x="41" y="72"/>
                    <a:pt x="38" y="72"/>
                  </a:cubicBezTo>
                  <a:cubicBezTo>
                    <a:pt x="34" y="72"/>
                    <a:pt x="31" y="72"/>
                    <a:pt x="29" y="74"/>
                  </a:cubicBezTo>
                  <a:cubicBezTo>
                    <a:pt x="17" y="83"/>
                    <a:pt x="9" y="95"/>
                    <a:pt x="0" y="107"/>
                  </a:cubicBezTo>
                  <a:lnTo>
                    <a:pt x="0" y="136"/>
                  </a:lnTo>
                  <a:cubicBezTo>
                    <a:pt x="0" y="152"/>
                    <a:pt x="4" y="169"/>
                    <a:pt x="9" y="185"/>
                  </a:cubicBezTo>
                  <a:cubicBezTo>
                    <a:pt x="21" y="198"/>
                    <a:pt x="37" y="202"/>
                    <a:pt x="50" y="206"/>
                  </a:cubicBezTo>
                  <a:cubicBezTo>
                    <a:pt x="58" y="204"/>
                    <a:pt x="66" y="202"/>
                    <a:pt x="74" y="202"/>
                  </a:cubicBezTo>
                  <a:cubicBezTo>
                    <a:pt x="81" y="202"/>
                    <a:pt x="89" y="204"/>
                    <a:pt x="95" y="210"/>
                  </a:cubicBezTo>
                  <a:cubicBezTo>
                    <a:pt x="103" y="219"/>
                    <a:pt x="111" y="224"/>
                    <a:pt x="118" y="224"/>
                  </a:cubicBezTo>
                  <a:cubicBezTo>
                    <a:pt x="124" y="224"/>
                    <a:pt x="130" y="220"/>
                    <a:pt x="136" y="210"/>
                  </a:cubicBezTo>
                  <a:cubicBezTo>
                    <a:pt x="141" y="205"/>
                    <a:pt x="144" y="203"/>
                    <a:pt x="147" y="203"/>
                  </a:cubicBezTo>
                  <a:cubicBezTo>
                    <a:pt x="149" y="203"/>
                    <a:pt x="150" y="204"/>
                    <a:pt x="152" y="206"/>
                  </a:cubicBezTo>
                  <a:cubicBezTo>
                    <a:pt x="170" y="220"/>
                    <a:pt x="188" y="224"/>
                    <a:pt x="205" y="224"/>
                  </a:cubicBezTo>
                  <a:cubicBezTo>
                    <a:pt x="227" y="224"/>
                    <a:pt x="248" y="218"/>
                    <a:pt x="271" y="218"/>
                  </a:cubicBezTo>
                  <a:cubicBezTo>
                    <a:pt x="304" y="226"/>
                    <a:pt x="333" y="234"/>
                    <a:pt x="361" y="247"/>
                  </a:cubicBezTo>
                  <a:cubicBezTo>
                    <a:pt x="390" y="255"/>
                    <a:pt x="419" y="259"/>
                    <a:pt x="448" y="263"/>
                  </a:cubicBezTo>
                  <a:cubicBezTo>
                    <a:pt x="451" y="263"/>
                    <a:pt x="454" y="263"/>
                    <a:pt x="457" y="263"/>
                  </a:cubicBezTo>
                  <a:cubicBezTo>
                    <a:pt x="462" y="263"/>
                    <a:pt x="467" y="264"/>
                    <a:pt x="472" y="271"/>
                  </a:cubicBezTo>
                  <a:cubicBezTo>
                    <a:pt x="487" y="283"/>
                    <a:pt x="512" y="301"/>
                    <a:pt x="532" y="301"/>
                  </a:cubicBezTo>
                  <a:cubicBezTo>
                    <a:pt x="534" y="301"/>
                    <a:pt x="536" y="301"/>
                    <a:pt x="538" y="300"/>
                  </a:cubicBezTo>
                  <a:lnTo>
                    <a:pt x="538" y="9"/>
                  </a:lnTo>
                  <a:cubicBezTo>
                    <a:pt x="538" y="5"/>
                    <a:pt x="534" y="5"/>
                    <a:pt x="530" y="1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758;p40">
              <a:extLst>
                <a:ext uri="{FF2B5EF4-FFF2-40B4-BE49-F238E27FC236}">
                  <a16:creationId xmlns:a16="http://schemas.microsoft.com/office/drawing/2014/main" id="{64B8957A-21A0-480F-91FE-670C33F4CEA4}"/>
                </a:ext>
              </a:extLst>
            </p:cNvPr>
            <p:cNvSpPr/>
            <p:nvPr/>
          </p:nvSpPr>
          <p:spPr>
            <a:xfrm>
              <a:off x="4829075" y="5354725"/>
              <a:ext cx="6475" cy="6325"/>
            </a:xfrm>
            <a:custGeom>
              <a:avLst/>
              <a:gdLst/>
              <a:ahLst/>
              <a:cxnLst/>
              <a:rect l="l" t="t" r="r" b="b"/>
              <a:pathLst>
                <a:path w="259" h="253" extrusionOk="0">
                  <a:moveTo>
                    <a:pt x="183" y="1"/>
                  </a:moveTo>
                  <a:cubicBezTo>
                    <a:pt x="161" y="1"/>
                    <a:pt x="139" y="20"/>
                    <a:pt x="119" y="40"/>
                  </a:cubicBezTo>
                  <a:cubicBezTo>
                    <a:pt x="119" y="41"/>
                    <a:pt x="118" y="41"/>
                    <a:pt x="116" y="41"/>
                  </a:cubicBezTo>
                  <a:cubicBezTo>
                    <a:pt x="112" y="41"/>
                    <a:pt x="106" y="36"/>
                    <a:pt x="103" y="36"/>
                  </a:cubicBezTo>
                  <a:cubicBezTo>
                    <a:pt x="99" y="32"/>
                    <a:pt x="91" y="32"/>
                    <a:pt x="87" y="32"/>
                  </a:cubicBezTo>
                  <a:cubicBezTo>
                    <a:pt x="66" y="36"/>
                    <a:pt x="45" y="40"/>
                    <a:pt x="25" y="44"/>
                  </a:cubicBezTo>
                  <a:cubicBezTo>
                    <a:pt x="17" y="48"/>
                    <a:pt x="9" y="48"/>
                    <a:pt x="0" y="52"/>
                  </a:cubicBezTo>
                  <a:cubicBezTo>
                    <a:pt x="0" y="89"/>
                    <a:pt x="0" y="122"/>
                    <a:pt x="4" y="130"/>
                  </a:cubicBezTo>
                  <a:cubicBezTo>
                    <a:pt x="9" y="151"/>
                    <a:pt x="17" y="180"/>
                    <a:pt x="25" y="180"/>
                  </a:cubicBezTo>
                  <a:cubicBezTo>
                    <a:pt x="29" y="178"/>
                    <a:pt x="34" y="177"/>
                    <a:pt x="38" y="177"/>
                  </a:cubicBezTo>
                  <a:cubicBezTo>
                    <a:pt x="53" y="177"/>
                    <a:pt x="66" y="187"/>
                    <a:pt x="78" y="200"/>
                  </a:cubicBezTo>
                  <a:cubicBezTo>
                    <a:pt x="78" y="200"/>
                    <a:pt x="81" y="205"/>
                    <a:pt x="84" y="205"/>
                  </a:cubicBezTo>
                  <a:cubicBezTo>
                    <a:pt x="85" y="205"/>
                    <a:pt x="86" y="205"/>
                    <a:pt x="87" y="204"/>
                  </a:cubicBezTo>
                  <a:cubicBezTo>
                    <a:pt x="91" y="199"/>
                    <a:pt x="95" y="197"/>
                    <a:pt x="100" y="197"/>
                  </a:cubicBezTo>
                  <a:cubicBezTo>
                    <a:pt x="116" y="197"/>
                    <a:pt x="133" y="226"/>
                    <a:pt x="152" y="229"/>
                  </a:cubicBezTo>
                  <a:cubicBezTo>
                    <a:pt x="164" y="233"/>
                    <a:pt x="177" y="233"/>
                    <a:pt x="185" y="233"/>
                  </a:cubicBezTo>
                  <a:cubicBezTo>
                    <a:pt x="186" y="234"/>
                    <a:pt x="188" y="234"/>
                    <a:pt x="190" y="234"/>
                  </a:cubicBezTo>
                  <a:cubicBezTo>
                    <a:pt x="192" y="234"/>
                    <a:pt x="195" y="233"/>
                    <a:pt x="198" y="233"/>
                  </a:cubicBezTo>
                  <a:cubicBezTo>
                    <a:pt x="203" y="233"/>
                    <a:pt x="209" y="236"/>
                    <a:pt x="214" y="249"/>
                  </a:cubicBezTo>
                  <a:cubicBezTo>
                    <a:pt x="217" y="252"/>
                    <a:pt x="220" y="252"/>
                    <a:pt x="223" y="252"/>
                  </a:cubicBezTo>
                  <a:cubicBezTo>
                    <a:pt x="234" y="252"/>
                    <a:pt x="245" y="240"/>
                    <a:pt x="254" y="240"/>
                  </a:cubicBezTo>
                  <a:cubicBezTo>
                    <a:pt x="256" y="240"/>
                    <a:pt x="257" y="240"/>
                    <a:pt x="259" y="241"/>
                  </a:cubicBezTo>
                  <a:lnTo>
                    <a:pt x="259" y="7"/>
                  </a:lnTo>
                  <a:cubicBezTo>
                    <a:pt x="247" y="11"/>
                    <a:pt x="230" y="11"/>
                    <a:pt x="218" y="15"/>
                  </a:cubicBezTo>
                  <a:lnTo>
                    <a:pt x="214" y="15"/>
                  </a:lnTo>
                  <a:cubicBezTo>
                    <a:pt x="203" y="5"/>
                    <a:pt x="193" y="1"/>
                    <a:pt x="183" y="1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759;p40">
              <a:extLst>
                <a:ext uri="{FF2B5EF4-FFF2-40B4-BE49-F238E27FC236}">
                  <a16:creationId xmlns:a16="http://schemas.microsoft.com/office/drawing/2014/main" id="{192F26FF-B4E0-442B-AB78-1D1E80E8A759}"/>
                </a:ext>
              </a:extLst>
            </p:cNvPr>
            <p:cNvSpPr/>
            <p:nvPr/>
          </p:nvSpPr>
          <p:spPr>
            <a:xfrm>
              <a:off x="4820050" y="5406925"/>
              <a:ext cx="15600" cy="6700"/>
            </a:xfrm>
            <a:custGeom>
              <a:avLst/>
              <a:gdLst/>
              <a:ahLst/>
              <a:cxnLst/>
              <a:rect l="l" t="t" r="r" b="b"/>
              <a:pathLst>
                <a:path w="624" h="268" extrusionOk="0">
                  <a:moveTo>
                    <a:pt x="594" y="1"/>
                  </a:moveTo>
                  <a:cubicBezTo>
                    <a:pt x="578" y="1"/>
                    <a:pt x="563" y="6"/>
                    <a:pt x="550" y="16"/>
                  </a:cubicBezTo>
                  <a:cubicBezTo>
                    <a:pt x="538" y="24"/>
                    <a:pt x="525" y="25"/>
                    <a:pt x="513" y="25"/>
                  </a:cubicBezTo>
                  <a:cubicBezTo>
                    <a:pt x="509" y="25"/>
                    <a:pt x="505" y="25"/>
                    <a:pt x="501" y="25"/>
                  </a:cubicBezTo>
                  <a:cubicBezTo>
                    <a:pt x="493" y="25"/>
                    <a:pt x="484" y="26"/>
                    <a:pt x="476" y="28"/>
                  </a:cubicBezTo>
                  <a:cubicBezTo>
                    <a:pt x="448" y="37"/>
                    <a:pt x="423" y="45"/>
                    <a:pt x="398" y="57"/>
                  </a:cubicBezTo>
                  <a:cubicBezTo>
                    <a:pt x="374" y="69"/>
                    <a:pt x="349" y="61"/>
                    <a:pt x="320" y="73"/>
                  </a:cubicBezTo>
                  <a:lnTo>
                    <a:pt x="304" y="73"/>
                  </a:lnTo>
                  <a:cubicBezTo>
                    <a:pt x="287" y="57"/>
                    <a:pt x="269" y="51"/>
                    <a:pt x="251" y="51"/>
                  </a:cubicBezTo>
                  <a:cubicBezTo>
                    <a:pt x="220" y="51"/>
                    <a:pt x="189" y="66"/>
                    <a:pt x="160" y="66"/>
                  </a:cubicBezTo>
                  <a:cubicBezTo>
                    <a:pt x="156" y="66"/>
                    <a:pt x="152" y="66"/>
                    <a:pt x="148" y="65"/>
                  </a:cubicBezTo>
                  <a:cubicBezTo>
                    <a:pt x="145" y="66"/>
                    <a:pt x="141" y="67"/>
                    <a:pt x="138" y="67"/>
                  </a:cubicBezTo>
                  <a:cubicBezTo>
                    <a:pt x="129" y="67"/>
                    <a:pt x="121" y="63"/>
                    <a:pt x="115" y="57"/>
                  </a:cubicBezTo>
                  <a:cubicBezTo>
                    <a:pt x="95" y="43"/>
                    <a:pt x="72" y="35"/>
                    <a:pt x="48" y="35"/>
                  </a:cubicBezTo>
                  <a:cubicBezTo>
                    <a:pt x="43" y="35"/>
                    <a:pt x="38" y="36"/>
                    <a:pt x="33" y="37"/>
                  </a:cubicBezTo>
                  <a:cubicBezTo>
                    <a:pt x="25" y="37"/>
                    <a:pt x="8" y="37"/>
                    <a:pt x="0" y="110"/>
                  </a:cubicBezTo>
                  <a:cubicBezTo>
                    <a:pt x="8" y="176"/>
                    <a:pt x="21" y="192"/>
                    <a:pt x="33" y="192"/>
                  </a:cubicBezTo>
                  <a:cubicBezTo>
                    <a:pt x="40" y="192"/>
                    <a:pt x="51" y="205"/>
                    <a:pt x="59" y="205"/>
                  </a:cubicBezTo>
                  <a:cubicBezTo>
                    <a:pt x="60" y="205"/>
                    <a:pt x="61" y="205"/>
                    <a:pt x="62" y="205"/>
                  </a:cubicBezTo>
                  <a:cubicBezTo>
                    <a:pt x="70" y="202"/>
                    <a:pt x="78" y="201"/>
                    <a:pt x="86" y="201"/>
                  </a:cubicBezTo>
                  <a:cubicBezTo>
                    <a:pt x="103" y="201"/>
                    <a:pt x="120" y="207"/>
                    <a:pt x="132" y="221"/>
                  </a:cubicBezTo>
                  <a:cubicBezTo>
                    <a:pt x="138" y="207"/>
                    <a:pt x="144" y="202"/>
                    <a:pt x="150" y="202"/>
                  </a:cubicBezTo>
                  <a:cubicBezTo>
                    <a:pt x="160" y="202"/>
                    <a:pt x="168" y="214"/>
                    <a:pt x="173" y="221"/>
                  </a:cubicBezTo>
                  <a:cubicBezTo>
                    <a:pt x="181" y="229"/>
                    <a:pt x="193" y="225"/>
                    <a:pt x="201" y="229"/>
                  </a:cubicBezTo>
                  <a:cubicBezTo>
                    <a:pt x="210" y="242"/>
                    <a:pt x="226" y="250"/>
                    <a:pt x="238" y="258"/>
                  </a:cubicBezTo>
                  <a:cubicBezTo>
                    <a:pt x="247" y="262"/>
                    <a:pt x="257" y="265"/>
                    <a:pt x="266" y="265"/>
                  </a:cubicBezTo>
                  <a:cubicBezTo>
                    <a:pt x="277" y="265"/>
                    <a:pt x="288" y="260"/>
                    <a:pt x="300" y="242"/>
                  </a:cubicBezTo>
                  <a:cubicBezTo>
                    <a:pt x="304" y="238"/>
                    <a:pt x="308" y="229"/>
                    <a:pt x="308" y="229"/>
                  </a:cubicBezTo>
                  <a:cubicBezTo>
                    <a:pt x="314" y="240"/>
                    <a:pt x="321" y="243"/>
                    <a:pt x="327" y="243"/>
                  </a:cubicBezTo>
                  <a:cubicBezTo>
                    <a:pt x="340" y="243"/>
                    <a:pt x="353" y="229"/>
                    <a:pt x="366" y="229"/>
                  </a:cubicBezTo>
                  <a:cubicBezTo>
                    <a:pt x="367" y="229"/>
                    <a:pt x="368" y="229"/>
                    <a:pt x="370" y="229"/>
                  </a:cubicBezTo>
                  <a:cubicBezTo>
                    <a:pt x="390" y="233"/>
                    <a:pt x="406" y="246"/>
                    <a:pt x="423" y="258"/>
                  </a:cubicBezTo>
                  <a:cubicBezTo>
                    <a:pt x="432" y="265"/>
                    <a:pt x="441" y="267"/>
                    <a:pt x="450" y="267"/>
                  </a:cubicBezTo>
                  <a:cubicBezTo>
                    <a:pt x="469" y="267"/>
                    <a:pt x="487" y="257"/>
                    <a:pt x="506" y="257"/>
                  </a:cubicBezTo>
                  <a:cubicBezTo>
                    <a:pt x="510" y="257"/>
                    <a:pt x="513" y="257"/>
                    <a:pt x="517" y="258"/>
                  </a:cubicBezTo>
                  <a:cubicBezTo>
                    <a:pt x="518" y="258"/>
                    <a:pt x="519" y="258"/>
                    <a:pt x="520" y="258"/>
                  </a:cubicBezTo>
                  <a:cubicBezTo>
                    <a:pt x="539" y="258"/>
                    <a:pt x="557" y="222"/>
                    <a:pt x="576" y="222"/>
                  </a:cubicBezTo>
                  <a:cubicBezTo>
                    <a:pt x="583" y="222"/>
                    <a:pt x="591" y="228"/>
                    <a:pt x="599" y="246"/>
                  </a:cubicBezTo>
                  <a:cubicBezTo>
                    <a:pt x="603" y="254"/>
                    <a:pt x="612" y="262"/>
                    <a:pt x="624" y="262"/>
                  </a:cubicBezTo>
                  <a:lnTo>
                    <a:pt x="624" y="8"/>
                  </a:lnTo>
                  <a:cubicBezTo>
                    <a:pt x="614" y="3"/>
                    <a:pt x="604" y="1"/>
                    <a:pt x="594" y="1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760;p40">
              <a:extLst>
                <a:ext uri="{FF2B5EF4-FFF2-40B4-BE49-F238E27FC236}">
                  <a16:creationId xmlns:a16="http://schemas.microsoft.com/office/drawing/2014/main" id="{B9C7D94D-E23D-4F12-B1C1-1ABF517B2405}"/>
                </a:ext>
              </a:extLst>
            </p:cNvPr>
            <p:cNvSpPr/>
            <p:nvPr/>
          </p:nvSpPr>
          <p:spPr>
            <a:xfrm>
              <a:off x="4816650" y="5393650"/>
              <a:ext cx="18900" cy="7125"/>
            </a:xfrm>
            <a:custGeom>
              <a:avLst/>
              <a:gdLst/>
              <a:ahLst/>
              <a:cxnLst/>
              <a:rect l="l" t="t" r="r" b="b"/>
              <a:pathLst>
                <a:path w="756" h="285" extrusionOk="0">
                  <a:moveTo>
                    <a:pt x="725" y="0"/>
                  </a:moveTo>
                  <a:cubicBezTo>
                    <a:pt x="695" y="0"/>
                    <a:pt x="666" y="21"/>
                    <a:pt x="637" y="46"/>
                  </a:cubicBezTo>
                  <a:cubicBezTo>
                    <a:pt x="616" y="59"/>
                    <a:pt x="596" y="67"/>
                    <a:pt x="571" y="71"/>
                  </a:cubicBezTo>
                  <a:cubicBezTo>
                    <a:pt x="563" y="71"/>
                    <a:pt x="559" y="75"/>
                    <a:pt x="551" y="75"/>
                  </a:cubicBezTo>
                  <a:cubicBezTo>
                    <a:pt x="542" y="78"/>
                    <a:pt x="531" y="81"/>
                    <a:pt x="520" y="81"/>
                  </a:cubicBezTo>
                  <a:cubicBezTo>
                    <a:pt x="515" y="81"/>
                    <a:pt x="510" y="80"/>
                    <a:pt x="506" y="79"/>
                  </a:cubicBezTo>
                  <a:cubicBezTo>
                    <a:pt x="479" y="76"/>
                    <a:pt x="455" y="73"/>
                    <a:pt x="432" y="73"/>
                  </a:cubicBezTo>
                  <a:cubicBezTo>
                    <a:pt x="422" y="73"/>
                    <a:pt x="413" y="74"/>
                    <a:pt x="403" y="75"/>
                  </a:cubicBezTo>
                  <a:cubicBezTo>
                    <a:pt x="370" y="75"/>
                    <a:pt x="333" y="67"/>
                    <a:pt x="300" y="67"/>
                  </a:cubicBezTo>
                  <a:cubicBezTo>
                    <a:pt x="288" y="67"/>
                    <a:pt x="272" y="71"/>
                    <a:pt x="259" y="75"/>
                  </a:cubicBezTo>
                  <a:cubicBezTo>
                    <a:pt x="239" y="78"/>
                    <a:pt x="218" y="91"/>
                    <a:pt x="198" y="91"/>
                  </a:cubicBezTo>
                  <a:cubicBezTo>
                    <a:pt x="190" y="91"/>
                    <a:pt x="181" y="89"/>
                    <a:pt x="173" y="83"/>
                  </a:cubicBezTo>
                  <a:cubicBezTo>
                    <a:pt x="154" y="68"/>
                    <a:pt x="134" y="64"/>
                    <a:pt x="113" y="64"/>
                  </a:cubicBezTo>
                  <a:cubicBezTo>
                    <a:pt x="94" y="64"/>
                    <a:pt x="73" y="67"/>
                    <a:pt x="52" y="67"/>
                  </a:cubicBezTo>
                  <a:cubicBezTo>
                    <a:pt x="47" y="67"/>
                    <a:pt x="43" y="67"/>
                    <a:pt x="38" y="67"/>
                  </a:cubicBezTo>
                  <a:cubicBezTo>
                    <a:pt x="25" y="67"/>
                    <a:pt x="13" y="79"/>
                    <a:pt x="1" y="137"/>
                  </a:cubicBezTo>
                  <a:cubicBezTo>
                    <a:pt x="9" y="179"/>
                    <a:pt x="18" y="196"/>
                    <a:pt x="26" y="196"/>
                  </a:cubicBezTo>
                  <a:cubicBezTo>
                    <a:pt x="30" y="196"/>
                    <a:pt x="34" y="192"/>
                    <a:pt x="38" y="186"/>
                  </a:cubicBezTo>
                  <a:cubicBezTo>
                    <a:pt x="44" y="180"/>
                    <a:pt x="49" y="178"/>
                    <a:pt x="54" y="178"/>
                  </a:cubicBezTo>
                  <a:cubicBezTo>
                    <a:pt x="63" y="178"/>
                    <a:pt x="71" y="185"/>
                    <a:pt x="79" y="190"/>
                  </a:cubicBezTo>
                  <a:cubicBezTo>
                    <a:pt x="91" y="198"/>
                    <a:pt x="103" y="202"/>
                    <a:pt x="116" y="206"/>
                  </a:cubicBezTo>
                  <a:cubicBezTo>
                    <a:pt x="128" y="211"/>
                    <a:pt x="140" y="218"/>
                    <a:pt x="152" y="218"/>
                  </a:cubicBezTo>
                  <a:cubicBezTo>
                    <a:pt x="161" y="218"/>
                    <a:pt x="169" y="215"/>
                    <a:pt x="177" y="206"/>
                  </a:cubicBezTo>
                  <a:cubicBezTo>
                    <a:pt x="178" y="205"/>
                    <a:pt x="179" y="205"/>
                    <a:pt x="180" y="205"/>
                  </a:cubicBezTo>
                  <a:cubicBezTo>
                    <a:pt x="182" y="205"/>
                    <a:pt x="183" y="209"/>
                    <a:pt x="186" y="215"/>
                  </a:cubicBezTo>
                  <a:cubicBezTo>
                    <a:pt x="190" y="227"/>
                    <a:pt x="194" y="231"/>
                    <a:pt x="198" y="231"/>
                  </a:cubicBezTo>
                  <a:cubicBezTo>
                    <a:pt x="203" y="231"/>
                    <a:pt x="208" y="227"/>
                    <a:pt x="214" y="223"/>
                  </a:cubicBezTo>
                  <a:cubicBezTo>
                    <a:pt x="227" y="211"/>
                    <a:pt x="239" y="215"/>
                    <a:pt x="247" y="211"/>
                  </a:cubicBezTo>
                  <a:cubicBezTo>
                    <a:pt x="253" y="208"/>
                    <a:pt x="257" y="208"/>
                    <a:pt x="262" y="208"/>
                  </a:cubicBezTo>
                  <a:cubicBezTo>
                    <a:pt x="267" y="208"/>
                    <a:pt x="272" y="208"/>
                    <a:pt x="280" y="206"/>
                  </a:cubicBezTo>
                  <a:cubicBezTo>
                    <a:pt x="285" y="205"/>
                    <a:pt x="289" y="204"/>
                    <a:pt x="294" y="204"/>
                  </a:cubicBezTo>
                  <a:cubicBezTo>
                    <a:pt x="305" y="204"/>
                    <a:pt x="316" y="209"/>
                    <a:pt x="325" y="227"/>
                  </a:cubicBezTo>
                  <a:cubicBezTo>
                    <a:pt x="333" y="243"/>
                    <a:pt x="346" y="252"/>
                    <a:pt x="362" y="252"/>
                  </a:cubicBezTo>
                  <a:cubicBezTo>
                    <a:pt x="387" y="256"/>
                    <a:pt x="411" y="256"/>
                    <a:pt x="436" y="260"/>
                  </a:cubicBezTo>
                  <a:cubicBezTo>
                    <a:pt x="485" y="268"/>
                    <a:pt x="534" y="280"/>
                    <a:pt x="584" y="284"/>
                  </a:cubicBezTo>
                  <a:cubicBezTo>
                    <a:pt x="608" y="280"/>
                    <a:pt x="637" y="276"/>
                    <a:pt x="661" y="268"/>
                  </a:cubicBezTo>
                  <a:cubicBezTo>
                    <a:pt x="670" y="266"/>
                    <a:pt x="678" y="265"/>
                    <a:pt x="686" y="265"/>
                  </a:cubicBezTo>
                  <a:cubicBezTo>
                    <a:pt x="694" y="265"/>
                    <a:pt x="703" y="266"/>
                    <a:pt x="711" y="268"/>
                  </a:cubicBezTo>
                  <a:cubicBezTo>
                    <a:pt x="717" y="271"/>
                    <a:pt x="721" y="283"/>
                    <a:pt x="729" y="283"/>
                  </a:cubicBezTo>
                  <a:cubicBezTo>
                    <a:pt x="731" y="283"/>
                    <a:pt x="733" y="282"/>
                    <a:pt x="735" y="280"/>
                  </a:cubicBezTo>
                  <a:cubicBezTo>
                    <a:pt x="739" y="276"/>
                    <a:pt x="748" y="276"/>
                    <a:pt x="756" y="276"/>
                  </a:cubicBezTo>
                  <a:lnTo>
                    <a:pt x="756" y="9"/>
                  </a:lnTo>
                  <a:lnTo>
                    <a:pt x="752" y="5"/>
                  </a:lnTo>
                  <a:cubicBezTo>
                    <a:pt x="743" y="2"/>
                    <a:pt x="734" y="0"/>
                    <a:pt x="725" y="0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761;p40">
              <a:extLst>
                <a:ext uri="{FF2B5EF4-FFF2-40B4-BE49-F238E27FC236}">
                  <a16:creationId xmlns:a16="http://schemas.microsoft.com/office/drawing/2014/main" id="{CC1F41CE-6E2B-4841-B5D2-031EAA32AC51}"/>
                </a:ext>
              </a:extLst>
            </p:cNvPr>
            <p:cNvSpPr/>
            <p:nvPr/>
          </p:nvSpPr>
          <p:spPr>
            <a:xfrm>
              <a:off x="4818500" y="5380750"/>
              <a:ext cx="17050" cy="6800"/>
            </a:xfrm>
            <a:custGeom>
              <a:avLst/>
              <a:gdLst/>
              <a:ahLst/>
              <a:cxnLst/>
              <a:rect l="l" t="t" r="r" b="b"/>
              <a:pathLst>
                <a:path w="682" h="272" extrusionOk="0">
                  <a:moveTo>
                    <a:pt x="682" y="0"/>
                  </a:moveTo>
                  <a:cubicBezTo>
                    <a:pt x="675" y="2"/>
                    <a:pt x="669" y="3"/>
                    <a:pt x="662" y="3"/>
                  </a:cubicBezTo>
                  <a:cubicBezTo>
                    <a:pt x="650" y="3"/>
                    <a:pt x="637" y="1"/>
                    <a:pt x="625" y="1"/>
                  </a:cubicBezTo>
                  <a:cubicBezTo>
                    <a:pt x="613" y="1"/>
                    <a:pt x="602" y="2"/>
                    <a:pt x="592" y="8"/>
                  </a:cubicBezTo>
                  <a:cubicBezTo>
                    <a:pt x="575" y="13"/>
                    <a:pt x="563" y="21"/>
                    <a:pt x="555" y="33"/>
                  </a:cubicBezTo>
                  <a:cubicBezTo>
                    <a:pt x="545" y="43"/>
                    <a:pt x="532" y="51"/>
                    <a:pt x="516" y="51"/>
                  </a:cubicBezTo>
                  <a:cubicBezTo>
                    <a:pt x="513" y="51"/>
                    <a:pt x="509" y="50"/>
                    <a:pt x="505" y="49"/>
                  </a:cubicBezTo>
                  <a:cubicBezTo>
                    <a:pt x="491" y="47"/>
                    <a:pt x="474" y="44"/>
                    <a:pt x="457" y="44"/>
                  </a:cubicBezTo>
                  <a:cubicBezTo>
                    <a:pt x="450" y="44"/>
                    <a:pt x="443" y="44"/>
                    <a:pt x="436" y="45"/>
                  </a:cubicBezTo>
                  <a:cubicBezTo>
                    <a:pt x="386" y="49"/>
                    <a:pt x="341" y="49"/>
                    <a:pt x="296" y="49"/>
                  </a:cubicBezTo>
                  <a:lnTo>
                    <a:pt x="235" y="49"/>
                  </a:lnTo>
                  <a:cubicBezTo>
                    <a:pt x="234" y="49"/>
                    <a:pt x="233" y="48"/>
                    <a:pt x="233" y="48"/>
                  </a:cubicBezTo>
                  <a:cubicBezTo>
                    <a:pt x="226" y="48"/>
                    <a:pt x="220" y="89"/>
                    <a:pt x="212" y="89"/>
                  </a:cubicBezTo>
                  <a:cubicBezTo>
                    <a:pt x="210" y="89"/>
                    <a:pt x="208" y="87"/>
                    <a:pt x="206" y="82"/>
                  </a:cubicBezTo>
                  <a:cubicBezTo>
                    <a:pt x="202" y="68"/>
                    <a:pt x="189" y="57"/>
                    <a:pt x="175" y="57"/>
                  </a:cubicBezTo>
                  <a:cubicBezTo>
                    <a:pt x="173" y="57"/>
                    <a:pt x="171" y="57"/>
                    <a:pt x="169" y="58"/>
                  </a:cubicBezTo>
                  <a:cubicBezTo>
                    <a:pt x="124" y="54"/>
                    <a:pt x="79" y="54"/>
                    <a:pt x="29" y="54"/>
                  </a:cubicBezTo>
                  <a:cubicBezTo>
                    <a:pt x="21" y="54"/>
                    <a:pt x="13" y="62"/>
                    <a:pt x="5" y="78"/>
                  </a:cubicBezTo>
                  <a:cubicBezTo>
                    <a:pt x="5" y="91"/>
                    <a:pt x="1" y="107"/>
                    <a:pt x="1" y="123"/>
                  </a:cubicBezTo>
                  <a:cubicBezTo>
                    <a:pt x="1" y="140"/>
                    <a:pt x="1" y="156"/>
                    <a:pt x="5" y="173"/>
                  </a:cubicBezTo>
                  <a:cubicBezTo>
                    <a:pt x="9" y="185"/>
                    <a:pt x="13" y="189"/>
                    <a:pt x="17" y="189"/>
                  </a:cubicBezTo>
                  <a:cubicBezTo>
                    <a:pt x="21" y="191"/>
                    <a:pt x="25" y="192"/>
                    <a:pt x="29" y="192"/>
                  </a:cubicBezTo>
                  <a:cubicBezTo>
                    <a:pt x="33" y="192"/>
                    <a:pt x="36" y="191"/>
                    <a:pt x="38" y="189"/>
                  </a:cubicBezTo>
                  <a:cubicBezTo>
                    <a:pt x="46" y="183"/>
                    <a:pt x="56" y="180"/>
                    <a:pt x="65" y="180"/>
                  </a:cubicBezTo>
                  <a:cubicBezTo>
                    <a:pt x="75" y="180"/>
                    <a:pt x="83" y="183"/>
                    <a:pt x="87" y="189"/>
                  </a:cubicBezTo>
                  <a:cubicBezTo>
                    <a:pt x="88" y="190"/>
                    <a:pt x="90" y="191"/>
                    <a:pt x="91" y="191"/>
                  </a:cubicBezTo>
                  <a:cubicBezTo>
                    <a:pt x="96" y="191"/>
                    <a:pt x="100" y="187"/>
                    <a:pt x="105" y="187"/>
                  </a:cubicBezTo>
                  <a:cubicBezTo>
                    <a:pt x="108" y="187"/>
                    <a:pt x="112" y="188"/>
                    <a:pt x="116" y="193"/>
                  </a:cubicBezTo>
                  <a:cubicBezTo>
                    <a:pt x="125" y="200"/>
                    <a:pt x="133" y="209"/>
                    <a:pt x="140" y="209"/>
                  </a:cubicBezTo>
                  <a:cubicBezTo>
                    <a:pt x="146" y="209"/>
                    <a:pt x="151" y="203"/>
                    <a:pt x="157" y="185"/>
                  </a:cubicBezTo>
                  <a:cubicBezTo>
                    <a:pt x="158" y="183"/>
                    <a:pt x="159" y="182"/>
                    <a:pt x="159" y="182"/>
                  </a:cubicBezTo>
                  <a:cubicBezTo>
                    <a:pt x="162" y="182"/>
                    <a:pt x="164" y="188"/>
                    <a:pt x="173" y="197"/>
                  </a:cubicBezTo>
                  <a:cubicBezTo>
                    <a:pt x="177" y="201"/>
                    <a:pt x="181" y="204"/>
                    <a:pt x="185" y="204"/>
                  </a:cubicBezTo>
                  <a:cubicBezTo>
                    <a:pt x="193" y="204"/>
                    <a:pt x="200" y="192"/>
                    <a:pt x="206" y="156"/>
                  </a:cubicBezTo>
                  <a:cubicBezTo>
                    <a:pt x="218" y="201"/>
                    <a:pt x="231" y="205"/>
                    <a:pt x="247" y="205"/>
                  </a:cubicBezTo>
                  <a:cubicBezTo>
                    <a:pt x="267" y="205"/>
                    <a:pt x="288" y="210"/>
                    <a:pt x="308" y="214"/>
                  </a:cubicBezTo>
                  <a:cubicBezTo>
                    <a:pt x="333" y="218"/>
                    <a:pt x="358" y="218"/>
                    <a:pt x="378" y="218"/>
                  </a:cubicBezTo>
                  <a:cubicBezTo>
                    <a:pt x="383" y="218"/>
                    <a:pt x="387" y="217"/>
                    <a:pt x="390" y="217"/>
                  </a:cubicBezTo>
                  <a:cubicBezTo>
                    <a:pt x="395" y="217"/>
                    <a:pt x="400" y="219"/>
                    <a:pt x="407" y="226"/>
                  </a:cubicBezTo>
                  <a:cubicBezTo>
                    <a:pt x="412" y="233"/>
                    <a:pt x="418" y="237"/>
                    <a:pt x="424" y="237"/>
                  </a:cubicBezTo>
                  <a:cubicBezTo>
                    <a:pt x="428" y="237"/>
                    <a:pt x="432" y="235"/>
                    <a:pt x="436" y="230"/>
                  </a:cubicBezTo>
                  <a:cubicBezTo>
                    <a:pt x="437" y="228"/>
                    <a:pt x="440" y="227"/>
                    <a:pt x="442" y="227"/>
                  </a:cubicBezTo>
                  <a:cubicBezTo>
                    <a:pt x="445" y="227"/>
                    <a:pt x="448" y="229"/>
                    <a:pt x="448" y="234"/>
                  </a:cubicBezTo>
                  <a:cubicBezTo>
                    <a:pt x="458" y="258"/>
                    <a:pt x="466" y="265"/>
                    <a:pt x="474" y="265"/>
                  </a:cubicBezTo>
                  <a:cubicBezTo>
                    <a:pt x="479" y="265"/>
                    <a:pt x="484" y="262"/>
                    <a:pt x="489" y="259"/>
                  </a:cubicBezTo>
                  <a:cubicBezTo>
                    <a:pt x="514" y="255"/>
                    <a:pt x="538" y="246"/>
                    <a:pt x="555" y="238"/>
                  </a:cubicBezTo>
                  <a:cubicBezTo>
                    <a:pt x="575" y="234"/>
                    <a:pt x="596" y="218"/>
                    <a:pt x="608" y="214"/>
                  </a:cubicBezTo>
                  <a:cubicBezTo>
                    <a:pt x="620" y="214"/>
                    <a:pt x="633" y="222"/>
                    <a:pt x="645" y="246"/>
                  </a:cubicBezTo>
                  <a:cubicBezTo>
                    <a:pt x="649" y="263"/>
                    <a:pt x="665" y="271"/>
                    <a:pt x="682" y="271"/>
                  </a:cubicBezTo>
                  <a:lnTo>
                    <a:pt x="682" y="0"/>
                  </a:ln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762;p40">
              <a:extLst>
                <a:ext uri="{FF2B5EF4-FFF2-40B4-BE49-F238E27FC236}">
                  <a16:creationId xmlns:a16="http://schemas.microsoft.com/office/drawing/2014/main" id="{3E4AF9BE-1165-4A22-90D5-8B0A6983CE60}"/>
                </a:ext>
              </a:extLst>
            </p:cNvPr>
            <p:cNvSpPr/>
            <p:nvPr/>
          </p:nvSpPr>
          <p:spPr>
            <a:xfrm>
              <a:off x="4831025" y="5328825"/>
              <a:ext cx="4625" cy="6200"/>
            </a:xfrm>
            <a:custGeom>
              <a:avLst/>
              <a:gdLst/>
              <a:ahLst/>
              <a:cxnLst/>
              <a:rect l="l" t="t" r="r" b="b"/>
              <a:pathLst>
                <a:path w="185" h="248" extrusionOk="0">
                  <a:moveTo>
                    <a:pt x="181" y="1"/>
                  </a:moveTo>
                  <a:cubicBezTo>
                    <a:pt x="177" y="1"/>
                    <a:pt x="169" y="5"/>
                    <a:pt x="169" y="5"/>
                  </a:cubicBezTo>
                  <a:lnTo>
                    <a:pt x="91" y="5"/>
                  </a:lnTo>
                  <a:cubicBezTo>
                    <a:pt x="86" y="5"/>
                    <a:pt x="82" y="17"/>
                    <a:pt x="78" y="17"/>
                  </a:cubicBezTo>
                  <a:lnTo>
                    <a:pt x="25" y="42"/>
                  </a:lnTo>
                  <a:lnTo>
                    <a:pt x="21" y="42"/>
                  </a:lnTo>
                  <a:cubicBezTo>
                    <a:pt x="4" y="63"/>
                    <a:pt x="0" y="87"/>
                    <a:pt x="4" y="112"/>
                  </a:cubicBezTo>
                  <a:cubicBezTo>
                    <a:pt x="4" y="157"/>
                    <a:pt x="11" y="199"/>
                    <a:pt x="22" y="199"/>
                  </a:cubicBezTo>
                  <a:cubicBezTo>
                    <a:pt x="23" y="199"/>
                    <a:pt x="24" y="199"/>
                    <a:pt x="25" y="198"/>
                  </a:cubicBezTo>
                  <a:cubicBezTo>
                    <a:pt x="29" y="194"/>
                    <a:pt x="32" y="193"/>
                    <a:pt x="36" y="193"/>
                  </a:cubicBezTo>
                  <a:cubicBezTo>
                    <a:pt x="46" y="193"/>
                    <a:pt x="56" y="207"/>
                    <a:pt x="70" y="207"/>
                  </a:cubicBezTo>
                  <a:cubicBezTo>
                    <a:pt x="71" y="207"/>
                    <a:pt x="73" y="206"/>
                    <a:pt x="74" y="206"/>
                  </a:cubicBezTo>
                  <a:cubicBezTo>
                    <a:pt x="76" y="205"/>
                    <a:pt x="79" y="205"/>
                    <a:pt x="81" y="205"/>
                  </a:cubicBezTo>
                  <a:cubicBezTo>
                    <a:pt x="98" y="205"/>
                    <a:pt x="113" y="232"/>
                    <a:pt x="132" y="243"/>
                  </a:cubicBezTo>
                  <a:cubicBezTo>
                    <a:pt x="132" y="243"/>
                    <a:pt x="133" y="243"/>
                    <a:pt x="134" y="243"/>
                  </a:cubicBezTo>
                  <a:cubicBezTo>
                    <a:pt x="142" y="243"/>
                    <a:pt x="151" y="229"/>
                    <a:pt x="159" y="229"/>
                  </a:cubicBezTo>
                  <a:cubicBezTo>
                    <a:pt x="163" y="229"/>
                    <a:pt x="166" y="233"/>
                    <a:pt x="169" y="243"/>
                  </a:cubicBezTo>
                  <a:cubicBezTo>
                    <a:pt x="173" y="247"/>
                    <a:pt x="177" y="247"/>
                    <a:pt x="185" y="247"/>
                  </a:cubicBezTo>
                  <a:lnTo>
                    <a:pt x="181" y="1"/>
                  </a:ln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763;p40">
              <a:extLst>
                <a:ext uri="{FF2B5EF4-FFF2-40B4-BE49-F238E27FC236}">
                  <a16:creationId xmlns:a16="http://schemas.microsoft.com/office/drawing/2014/main" id="{DF595347-E84A-451D-B86D-07377650C4B5}"/>
                </a:ext>
              </a:extLst>
            </p:cNvPr>
            <p:cNvSpPr/>
            <p:nvPr/>
          </p:nvSpPr>
          <p:spPr>
            <a:xfrm>
              <a:off x="4813675" y="5458725"/>
              <a:ext cx="21875" cy="7700"/>
            </a:xfrm>
            <a:custGeom>
              <a:avLst/>
              <a:gdLst/>
              <a:ahLst/>
              <a:cxnLst/>
              <a:rect l="l" t="t" r="r" b="b"/>
              <a:pathLst>
                <a:path w="875" h="308" extrusionOk="0">
                  <a:moveTo>
                    <a:pt x="867" y="1"/>
                  </a:moveTo>
                  <a:cubicBezTo>
                    <a:pt x="864" y="1"/>
                    <a:pt x="861" y="2"/>
                    <a:pt x="858" y="4"/>
                  </a:cubicBezTo>
                  <a:cubicBezTo>
                    <a:pt x="842" y="16"/>
                    <a:pt x="830" y="37"/>
                    <a:pt x="813" y="37"/>
                  </a:cubicBezTo>
                  <a:cubicBezTo>
                    <a:pt x="805" y="36"/>
                    <a:pt x="796" y="35"/>
                    <a:pt x="787" y="35"/>
                  </a:cubicBezTo>
                  <a:cubicBezTo>
                    <a:pt x="763" y="35"/>
                    <a:pt x="740" y="39"/>
                    <a:pt x="719" y="45"/>
                  </a:cubicBezTo>
                  <a:cubicBezTo>
                    <a:pt x="707" y="45"/>
                    <a:pt x="698" y="49"/>
                    <a:pt x="690" y="57"/>
                  </a:cubicBezTo>
                  <a:cubicBezTo>
                    <a:pt x="672" y="72"/>
                    <a:pt x="654" y="77"/>
                    <a:pt x="636" y="77"/>
                  </a:cubicBezTo>
                  <a:cubicBezTo>
                    <a:pt x="605" y="77"/>
                    <a:pt x="575" y="62"/>
                    <a:pt x="547" y="57"/>
                  </a:cubicBezTo>
                  <a:cubicBezTo>
                    <a:pt x="522" y="54"/>
                    <a:pt x="497" y="39"/>
                    <a:pt x="472" y="39"/>
                  </a:cubicBezTo>
                  <a:cubicBezTo>
                    <a:pt x="464" y="39"/>
                    <a:pt x="456" y="41"/>
                    <a:pt x="448" y="45"/>
                  </a:cubicBezTo>
                  <a:cubicBezTo>
                    <a:pt x="443" y="48"/>
                    <a:pt x="439" y="50"/>
                    <a:pt x="434" y="50"/>
                  </a:cubicBezTo>
                  <a:cubicBezTo>
                    <a:pt x="427" y="50"/>
                    <a:pt x="419" y="47"/>
                    <a:pt x="409" y="47"/>
                  </a:cubicBezTo>
                  <a:cubicBezTo>
                    <a:pt x="405" y="47"/>
                    <a:pt x="400" y="47"/>
                    <a:pt x="395" y="49"/>
                  </a:cubicBezTo>
                  <a:cubicBezTo>
                    <a:pt x="374" y="57"/>
                    <a:pt x="346" y="78"/>
                    <a:pt x="321" y="86"/>
                  </a:cubicBezTo>
                  <a:cubicBezTo>
                    <a:pt x="304" y="89"/>
                    <a:pt x="284" y="92"/>
                    <a:pt x="265" y="92"/>
                  </a:cubicBezTo>
                  <a:cubicBezTo>
                    <a:pt x="258" y="92"/>
                    <a:pt x="250" y="91"/>
                    <a:pt x="243" y="90"/>
                  </a:cubicBezTo>
                  <a:cubicBezTo>
                    <a:pt x="227" y="90"/>
                    <a:pt x="202" y="78"/>
                    <a:pt x="186" y="78"/>
                  </a:cubicBezTo>
                  <a:cubicBezTo>
                    <a:pt x="173" y="78"/>
                    <a:pt x="161" y="90"/>
                    <a:pt x="144" y="90"/>
                  </a:cubicBezTo>
                  <a:lnTo>
                    <a:pt x="34" y="90"/>
                  </a:lnTo>
                  <a:cubicBezTo>
                    <a:pt x="31" y="90"/>
                    <a:pt x="28" y="89"/>
                    <a:pt x="25" y="89"/>
                  </a:cubicBezTo>
                  <a:cubicBezTo>
                    <a:pt x="18" y="89"/>
                    <a:pt x="9" y="95"/>
                    <a:pt x="1" y="131"/>
                  </a:cubicBezTo>
                  <a:cubicBezTo>
                    <a:pt x="9" y="184"/>
                    <a:pt x="21" y="205"/>
                    <a:pt x="30" y="205"/>
                  </a:cubicBezTo>
                  <a:cubicBezTo>
                    <a:pt x="35" y="205"/>
                    <a:pt x="41" y="207"/>
                    <a:pt x="46" y="207"/>
                  </a:cubicBezTo>
                  <a:cubicBezTo>
                    <a:pt x="49" y="207"/>
                    <a:pt x="51" y="206"/>
                    <a:pt x="54" y="205"/>
                  </a:cubicBezTo>
                  <a:cubicBezTo>
                    <a:pt x="64" y="201"/>
                    <a:pt x="74" y="199"/>
                    <a:pt x="84" y="199"/>
                  </a:cubicBezTo>
                  <a:cubicBezTo>
                    <a:pt x="113" y="199"/>
                    <a:pt x="141" y="214"/>
                    <a:pt x="169" y="217"/>
                  </a:cubicBezTo>
                  <a:cubicBezTo>
                    <a:pt x="206" y="221"/>
                    <a:pt x="247" y="225"/>
                    <a:pt x="288" y="225"/>
                  </a:cubicBezTo>
                  <a:cubicBezTo>
                    <a:pt x="317" y="225"/>
                    <a:pt x="350" y="217"/>
                    <a:pt x="382" y="205"/>
                  </a:cubicBezTo>
                  <a:cubicBezTo>
                    <a:pt x="410" y="193"/>
                    <a:pt x="439" y="185"/>
                    <a:pt x="470" y="185"/>
                  </a:cubicBezTo>
                  <a:cubicBezTo>
                    <a:pt x="482" y="185"/>
                    <a:pt x="493" y="186"/>
                    <a:pt x="506" y="188"/>
                  </a:cubicBezTo>
                  <a:cubicBezTo>
                    <a:pt x="510" y="193"/>
                    <a:pt x="518" y="197"/>
                    <a:pt x="526" y="205"/>
                  </a:cubicBezTo>
                  <a:cubicBezTo>
                    <a:pt x="534" y="213"/>
                    <a:pt x="543" y="230"/>
                    <a:pt x="555" y="230"/>
                  </a:cubicBezTo>
                  <a:cubicBezTo>
                    <a:pt x="579" y="230"/>
                    <a:pt x="608" y="230"/>
                    <a:pt x="637" y="238"/>
                  </a:cubicBezTo>
                  <a:cubicBezTo>
                    <a:pt x="649" y="242"/>
                    <a:pt x="666" y="234"/>
                    <a:pt x="678" y="250"/>
                  </a:cubicBezTo>
                  <a:cubicBezTo>
                    <a:pt x="684" y="257"/>
                    <a:pt x="691" y="261"/>
                    <a:pt x="698" y="261"/>
                  </a:cubicBezTo>
                  <a:cubicBezTo>
                    <a:pt x="703" y="261"/>
                    <a:pt x="709" y="258"/>
                    <a:pt x="715" y="250"/>
                  </a:cubicBezTo>
                  <a:cubicBezTo>
                    <a:pt x="717" y="245"/>
                    <a:pt x="718" y="243"/>
                    <a:pt x="720" y="243"/>
                  </a:cubicBezTo>
                  <a:cubicBezTo>
                    <a:pt x="723" y="243"/>
                    <a:pt x="727" y="246"/>
                    <a:pt x="731" y="246"/>
                  </a:cubicBezTo>
                  <a:lnTo>
                    <a:pt x="768" y="246"/>
                  </a:lnTo>
                  <a:cubicBezTo>
                    <a:pt x="771" y="245"/>
                    <a:pt x="775" y="245"/>
                    <a:pt x="778" y="245"/>
                  </a:cubicBezTo>
                  <a:cubicBezTo>
                    <a:pt x="804" y="245"/>
                    <a:pt x="834" y="260"/>
                    <a:pt x="863" y="307"/>
                  </a:cubicBezTo>
                  <a:cubicBezTo>
                    <a:pt x="867" y="307"/>
                    <a:pt x="871" y="303"/>
                    <a:pt x="875" y="299"/>
                  </a:cubicBezTo>
                  <a:lnTo>
                    <a:pt x="875" y="4"/>
                  </a:lnTo>
                  <a:cubicBezTo>
                    <a:pt x="873" y="2"/>
                    <a:pt x="870" y="1"/>
                    <a:pt x="867" y="1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764;p40">
              <a:extLst>
                <a:ext uri="{FF2B5EF4-FFF2-40B4-BE49-F238E27FC236}">
                  <a16:creationId xmlns:a16="http://schemas.microsoft.com/office/drawing/2014/main" id="{CEF0D4D0-C618-4125-9AE4-40EAC7A47B2A}"/>
                </a:ext>
              </a:extLst>
            </p:cNvPr>
            <p:cNvSpPr/>
            <p:nvPr/>
          </p:nvSpPr>
          <p:spPr>
            <a:xfrm>
              <a:off x="4824350" y="5341500"/>
              <a:ext cx="11200" cy="6850"/>
            </a:xfrm>
            <a:custGeom>
              <a:avLst/>
              <a:gdLst/>
              <a:ahLst/>
              <a:cxnLst/>
              <a:rect l="l" t="t" r="r" b="b"/>
              <a:pathLst>
                <a:path w="448" h="274" extrusionOk="0">
                  <a:moveTo>
                    <a:pt x="421" y="0"/>
                  </a:moveTo>
                  <a:cubicBezTo>
                    <a:pt x="410" y="0"/>
                    <a:pt x="398" y="8"/>
                    <a:pt x="385" y="8"/>
                  </a:cubicBezTo>
                  <a:cubicBezTo>
                    <a:pt x="383" y="8"/>
                    <a:pt x="380" y="7"/>
                    <a:pt x="378" y="7"/>
                  </a:cubicBezTo>
                  <a:cubicBezTo>
                    <a:pt x="375" y="6"/>
                    <a:pt x="373" y="5"/>
                    <a:pt x="370" y="5"/>
                  </a:cubicBezTo>
                  <a:cubicBezTo>
                    <a:pt x="358" y="5"/>
                    <a:pt x="346" y="16"/>
                    <a:pt x="333" y="16"/>
                  </a:cubicBezTo>
                  <a:cubicBezTo>
                    <a:pt x="332" y="16"/>
                    <a:pt x="330" y="15"/>
                    <a:pt x="329" y="15"/>
                  </a:cubicBezTo>
                  <a:cubicBezTo>
                    <a:pt x="325" y="14"/>
                    <a:pt x="322" y="14"/>
                    <a:pt x="318" y="14"/>
                  </a:cubicBezTo>
                  <a:cubicBezTo>
                    <a:pt x="294" y="14"/>
                    <a:pt x="272" y="36"/>
                    <a:pt x="247" y="36"/>
                  </a:cubicBezTo>
                  <a:cubicBezTo>
                    <a:pt x="239" y="36"/>
                    <a:pt x="226" y="27"/>
                    <a:pt x="214" y="27"/>
                  </a:cubicBezTo>
                  <a:cubicBezTo>
                    <a:pt x="185" y="36"/>
                    <a:pt x="157" y="52"/>
                    <a:pt x="140" y="81"/>
                  </a:cubicBezTo>
                  <a:cubicBezTo>
                    <a:pt x="139" y="82"/>
                    <a:pt x="138" y="82"/>
                    <a:pt x="137" y="82"/>
                  </a:cubicBezTo>
                  <a:cubicBezTo>
                    <a:pt x="133" y="82"/>
                    <a:pt x="127" y="77"/>
                    <a:pt x="124" y="77"/>
                  </a:cubicBezTo>
                  <a:cubicBezTo>
                    <a:pt x="103" y="60"/>
                    <a:pt x="74" y="48"/>
                    <a:pt x="50" y="40"/>
                  </a:cubicBezTo>
                  <a:cubicBezTo>
                    <a:pt x="49" y="39"/>
                    <a:pt x="48" y="39"/>
                    <a:pt x="47" y="39"/>
                  </a:cubicBezTo>
                  <a:cubicBezTo>
                    <a:pt x="35" y="39"/>
                    <a:pt x="20" y="60"/>
                    <a:pt x="13" y="60"/>
                  </a:cubicBezTo>
                  <a:cubicBezTo>
                    <a:pt x="13" y="60"/>
                    <a:pt x="12" y="60"/>
                    <a:pt x="12" y="60"/>
                  </a:cubicBezTo>
                  <a:cubicBezTo>
                    <a:pt x="4" y="60"/>
                    <a:pt x="1" y="99"/>
                    <a:pt x="1" y="126"/>
                  </a:cubicBezTo>
                  <a:cubicBezTo>
                    <a:pt x="1" y="163"/>
                    <a:pt x="7" y="180"/>
                    <a:pt x="15" y="180"/>
                  </a:cubicBezTo>
                  <a:cubicBezTo>
                    <a:pt x="15" y="180"/>
                    <a:pt x="16" y="180"/>
                    <a:pt x="17" y="179"/>
                  </a:cubicBezTo>
                  <a:cubicBezTo>
                    <a:pt x="29" y="173"/>
                    <a:pt x="41" y="169"/>
                    <a:pt x="53" y="169"/>
                  </a:cubicBezTo>
                  <a:cubicBezTo>
                    <a:pt x="71" y="169"/>
                    <a:pt x="88" y="177"/>
                    <a:pt x="103" y="192"/>
                  </a:cubicBezTo>
                  <a:cubicBezTo>
                    <a:pt x="105" y="193"/>
                    <a:pt x="108" y="194"/>
                    <a:pt x="110" y="194"/>
                  </a:cubicBezTo>
                  <a:cubicBezTo>
                    <a:pt x="117" y="194"/>
                    <a:pt x="123" y="190"/>
                    <a:pt x="130" y="190"/>
                  </a:cubicBezTo>
                  <a:cubicBezTo>
                    <a:pt x="135" y="190"/>
                    <a:pt x="140" y="192"/>
                    <a:pt x="144" y="200"/>
                  </a:cubicBezTo>
                  <a:cubicBezTo>
                    <a:pt x="149" y="207"/>
                    <a:pt x="154" y="210"/>
                    <a:pt x="159" y="210"/>
                  </a:cubicBezTo>
                  <a:cubicBezTo>
                    <a:pt x="170" y="210"/>
                    <a:pt x="181" y="194"/>
                    <a:pt x="189" y="192"/>
                  </a:cubicBezTo>
                  <a:cubicBezTo>
                    <a:pt x="202" y="183"/>
                    <a:pt x="210" y="179"/>
                    <a:pt x="222" y="179"/>
                  </a:cubicBezTo>
                  <a:cubicBezTo>
                    <a:pt x="263" y="179"/>
                    <a:pt x="300" y="187"/>
                    <a:pt x="341" y="204"/>
                  </a:cubicBezTo>
                  <a:cubicBezTo>
                    <a:pt x="349" y="208"/>
                    <a:pt x="362" y="237"/>
                    <a:pt x="374" y="245"/>
                  </a:cubicBezTo>
                  <a:cubicBezTo>
                    <a:pt x="382" y="253"/>
                    <a:pt x="390" y="249"/>
                    <a:pt x="403" y="261"/>
                  </a:cubicBezTo>
                  <a:cubicBezTo>
                    <a:pt x="405" y="263"/>
                    <a:pt x="407" y="264"/>
                    <a:pt x="409" y="264"/>
                  </a:cubicBezTo>
                  <a:cubicBezTo>
                    <a:pt x="416" y="264"/>
                    <a:pt x="425" y="253"/>
                    <a:pt x="433" y="253"/>
                  </a:cubicBezTo>
                  <a:cubicBezTo>
                    <a:pt x="437" y="253"/>
                    <a:pt x="441" y="255"/>
                    <a:pt x="444" y="261"/>
                  </a:cubicBezTo>
                  <a:cubicBezTo>
                    <a:pt x="444" y="265"/>
                    <a:pt x="448" y="270"/>
                    <a:pt x="448" y="274"/>
                  </a:cubicBezTo>
                  <a:lnTo>
                    <a:pt x="448" y="7"/>
                  </a:lnTo>
                  <a:cubicBezTo>
                    <a:pt x="447" y="8"/>
                    <a:pt x="446" y="8"/>
                    <a:pt x="445" y="8"/>
                  </a:cubicBezTo>
                  <a:cubicBezTo>
                    <a:pt x="441" y="8"/>
                    <a:pt x="435" y="3"/>
                    <a:pt x="431" y="3"/>
                  </a:cubicBezTo>
                  <a:cubicBezTo>
                    <a:pt x="428" y="1"/>
                    <a:pt x="425" y="0"/>
                    <a:pt x="421" y="0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765;p40">
              <a:extLst>
                <a:ext uri="{FF2B5EF4-FFF2-40B4-BE49-F238E27FC236}">
                  <a16:creationId xmlns:a16="http://schemas.microsoft.com/office/drawing/2014/main" id="{F6B24977-A222-4AE5-AC67-59004813EB04}"/>
                </a:ext>
              </a:extLst>
            </p:cNvPr>
            <p:cNvSpPr/>
            <p:nvPr/>
          </p:nvSpPr>
          <p:spPr>
            <a:xfrm>
              <a:off x="4821800" y="5368025"/>
              <a:ext cx="13750" cy="6275"/>
            </a:xfrm>
            <a:custGeom>
              <a:avLst/>
              <a:gdLst/>
              <a:ahLst/>
              <a:cxnLst/>
              <a:rect l="l" t="t" r="r" b="b"/>
              <a:pathLst>
                <a:path w="550" h="251" extrusionOk="0">
                  <a:moveTo>
                    <a:pt x="550" y="0"/>
                  </a:moveTo>
                  <a:cubicBezTo>
                    <a:pt x="547" y="2"/>
                    <a:pt x="544" y="3"/>
                    <a:pt x="541" y="3"/>
                  </a:cubicBezTo>
                  <a:cubicBezTo>
                    <a:pt x="536" y="3"/>
                    <a:pt x="531" y="1"/>
                    <a:pt x="526" y="1"/>
                  </a:cubicBezTo>
                  <a:cubicBezTo>
                    <a:pt x="520" y="1"/>
                    <a:pt x="515" y="3"/>
                    <a:pt x="509" y="9"/>
                  </a:cubicBezTo>
                  <a:cubicBezTo>
                    <a:pt x="505" y="13"/>
                    <a:pt x="502" y="15"/>
                    <a:pt x="498" y="15"/>
                  </a:cubicBezTo>
                  <a:cubicBezTo>
                    <a:pt x="489" y="15"/>
                    <a:pt x="481" y="5"/>
                    <a:pt x="472" y="5"/>
                  </a:cubicBezTo>
                  <a:cubicBezTo>
                    <a:pt x="467" y="3"/>
                    <a:pt x="462" y="2"/>
                    <a:pt x="457" y="2"/>
                  </a:cubicBezTo>
                  <a:cubicBezTo>
                    <a:pt x="450" y="2"/>
                    <a:pt x="444" y="4"/>
                    <a:pt x="439" y="9"/>
                  </a:cubicBezTo>
                  <a:cubicBezTo>
                    <a:pt x="413" y="25"/>
                    <a:pt x="390" y="41"/>
                    <a:pt x="365" y="41"/>
                  </a:cubicBezTo>
                  <a:cubicBezTo>
                    <a:pt x="358" y="41"/>
                    <a:pt x="352" y="40"/>
                    <a:pt x="345" y="37"/>
                  </a:cubicBezTo>
                  <a:cubicBezTo>
                    <a:pt x="341" y="37"/>
                    <a:pt x="336" y="41"/>
                    <a:pt x="336" y="46"/>
                  </a:cubicBezTo>
                  <a:cubicBezTo>
                    <a:pt x="330" y="52"/>
                    <a:pt x="324" y="54"/>
                    <a:pt x="318" y="54"/>
                  </a:cubicBezTo>
                  <a:cubicBezTo>
                    <a:pt x="308" y="54"/>
                    <a:pt x="299" y="48"/>
                    <a:pt x="291" y="46"/>
                  </a:cubicBezTo>
                  <a:cubicBezTo>
                    <a:pt x="280" y="42"/>
                    <a:pt x="269" y="41"/>
                    <a:pt x="259" y="41"/>
                  </a:cubicBezTo>
                  <a:cubicBezTo>
                    <a:pt x="241" y="41"/>
                    <a:pt x="225" y="45"/>
                    <a:pt x="209" y="50"/>
                  </a:cubicBezTo>
                  <a:cubicBezTo>
                    <a:pt x="198" y="50"/>
                    <a:pt x="186" y="60"/>
                    <a:pt x="171" y="60"/>
                  </a:cubicBezTo>
                  <a:cubicBezTo>
                    <a:pt x="165" y="60"/>
                    <a:pt x="159" y="58"/>
                    <a:pt x="152" y="54"/>
                  </a:cubicBezTo>
                  <a:cubicBezTo>
                    <a:pt x="137" y="46"/>
                    <a:pt x="122" y="45"/>
                    <a:pt x="108" y="45"/>
                  </a:cubicBezTo>
                  <a:cubicBezTo>
                    <a:pt x="98" y="45"/>
                    <a:pt x="88" y="46"/>
                    <a:pt x="78" y="46"/>
                  </a:cubicBezTo>
                  <a:cubicBezTo>
                    <a:pt x="76" y="46"/>
                    <a:pt x="74" y="45"/>
                    <a:pt x="72" y="45"/>
                  </a:cubicBezTo>
                  <a:cubicBezTo>
                    <a:pt x="70" y="45"/>
                    <a:pt x="68" y="46"/>
                    <a:pt x="66" y="50"/>
                  </a:cubicBezTo>
                  <a:cubicBezTo>
                    <a:pt x="60" y="62"/>
                    <a:pt x="53" y="68"/>
                    <a:pt x="46" y="68"/>
                  </a:cubicBezTo>
                  <a:cubicBezTo>
                    <a:pt x="39" y="68"/>
                    <a:pt x="31" y="60"/>
                    <a:pt x="25" y="46"/>
                  </a:cubicBezTo>
                  <a:cubicBezTo>
                    <a:pt x="25" y="41"/>
                    <a:pt x="21" y="41"/>
                    <a:pt x="21" y="41"/>
                  </a:cubicBezTo>
                  <a:cubicBezTo>
                    <a:pt x="8" y="46"/>
                    <a:pt x="0" y="58"/>
                    <a:pt x="0" y="95"/>
                  </a:cubicBezTo>
                  <a:cubicBezTo>
                    <a:pt x="0" y="130"/>
                    <a:pt x="6" y="163"/>
                    <a:pt x="13" y="163"/>
                  </a:cubicBezTo>
                  <a:cubicBezTo>
                    <a:pt x="14" y="163"/>
                    <a:pt x="15" y="162"/>
                    <a:pt x="16" y="160"/>
                  </a:cubicBezTo>
                  <a:cubicBezTo>
                    <a:pt x="25" y="151"/>
                    <a:pt x="32" y="145"/>
                    <a:pt x="39" y="145"/>
                  </a:cubicBezTo>
                  <a:cubicBezTo>
                    <a:pt x="50" y="145"/>
                    <a:pt x="60" y="158"/>
                    <a:pt x="70" y="185"/>
                  </a:cubicBezTo>
                  <a:cubicBezTo>
                    <a:pt x="87" y="190"/>
                    <a:pt x="104" y="207"/>
                    <a:pt x="123" y="207"/>
                  </a:cubicBezTo>
                  <a:cubicBezTo>
                    <a:pt x="135" y="207"/>
                    <a:pt x="147" y="200"/>
                    <a:pt x="160" y="177"/>
                  </a:cubicBezTo>
                  <a:cubicBezTo>
                    <a:pt x="163" y="172"/>
                    <a:pt x="165" y="168"/>
                    <a:pt x="168" y="168"/>
                  </a:cubicBezTo>
                  <a:cubicBezTo>
                    <a:pt x="169" y="168"/>
                    <a:pt x="171" y="170"/>
                    <a:pt x="172" y="173"/>
                  </a:cubicBezTo>
                  <a:cubicBezTo>
                    <a:pt x="185" y="210"/>
                    <a:pt x="197" y="201"/>
                    <a:pt x="218" y="206"/>
                  </a:cubicBezTo>
                  <a:cubicBezTo>
                    <a:pt x="230" y="206"/>
                    <a:pt x="243" y="218"/>
                    <a:pt x="255" y="218"/>
                  </a:cubicBezTo>
                  <a:cubicBezTo>
                    <a:pt x="259" y="218"/>
                    <a:pt x="263" y="217"/>
                    <a:pt x="267" y="214"/>
                  </a:cubicBezTo>
                  <a:cubicBezTo>
                    <a:pt x="271" y="211"/>
                    <a:pt x="275" y="209"/>
                    <a:pt x="280" y="209"/>
                  </a:cubicBezTo>
                  <a:cubicBezTo>
                    <a:pt x="293" y="209"/>
                    <a:pt x="308" y="222"/>
                    <a:pt x="320" y="247"/>
                  </a:cubicBezTo>
                  <a:cubicBezTo>
                    <a:pt x="320" y="247"/>
                    <a:pt x="322" y="250"/>
                    <a:pt x="323" y="250"/>
                  </a:cubicBezTo>
                  <a:cubicBezTo>
                    <a:pt x="324" y="250"/>
                    <a:pt x="324" y="249"/>
                    <a:pt x="324" y="247"/>
                  </a:cubicBezTo>
                  <a:cubicBezTo>
                    <a:pt x="331" y="230"/>
                    <a:pt x="338" y="226"/>
                    <a:pt x="345" y="226"/>
                  </a:cubicBezTo>
                  <a:cubicBezTo>
                    <a:pt x="355" y="226"/>
                    <a:pt x="366" y="235"/>
                    <a:pt x="376" y="235"/>
                  </a:cubicBezTo>
                  <a:cubicBezTo>
                    <a:pt x="381" y="235"/>
                    <a:pt x="385" y="232"/>
                    <a:pt x="390" y="226"/>
                  </a:cubicBezTo>
                  <a:cubicBezTo>
                    <a:pt x="391" y="224"/>
                    <a:pt x="392" y="223"/>
                    <a:pt x="393" y="223"/>
                  </a:cubicBezTo>
                  <a:cubicBezTo>
                    <a:pt x="396" y="223"/>
                    <a:pt x="399" y="230"/>
                    <a:pt x="402" y="230"/>
                  </a:cubicBezTo>
                  <a:cubicBezTo>
                    <a:pt x="427" y="234"/>
                    <a:pt x="447" y="234"/>
                    <a:pt x="472" y="238"/>
                  </a:cubicBezTo>
                  <a:cubicBezTo>
                    <a:pt x="476" y="239"/>
                    <a:pt x="479" y="239"/>
                    <a:pt x="483" y="239"/>
                  </a:cubicBezTo>
                  <a:cubicBezTo>
                    <a:pt x="498" y="239"/>
                    <a:pt x="514" y="236"/>
                    <a:pt x="530" y="236"/>
                  </a:cubicBezTo>
                  <a:cubicBezTo>
                    <a:pt x="537" y="236"/>
                    <a:pt x="543" y="236"/>
                    <a:pt x="550" y="238"/>
                  </a:cubicBezTo>
                  <a:lnTo>
                    <a:pt x="550" y="0"/>
                  </a:ln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766;p40">
              <a:extLst>
                <a:ext uri="{FF2B5EF4-FFF2-40B4-BE49-F238E27FC236}">
                  <a16:creationId xmlns:a16="http://schemas.microsoft.com/office/drawing/2014/main" id="{496C0386-274E-4733-B031-F0DD05B59C6B}"/>
                </a:ext>
              </a:extLst>
            </p:cNvPr>
            <p:cNvSpPr/>
            <p:nvPr/>
          </p:nvSpPr>
          <p:spPr>
            <a:xfrm>
              <a:off x="4835625" y="5368100"/>
              <a:ext cx="750" cy="6100"/>
            </a:xfrm>
            <a:custGeom>
              <a:avLst/>
              <a:gdLst/>
              <a:ahLst/>
              <a:cxnLst/>
              <a:rect l="l" t="t" r="r" b="b"/>
              <a:pathLst>
                <a:path w="30" h="244" extrusionOk="0">
                  <a:moveTo>
                    <a:pt x="5" y="0"/>
                  </a:moveTo>
                  <a:cubicBezTo>
                    <a:pt x="4" y="0"/>
                    <a:pt x="2" y="1"/>
                    <a:pt x="1" y="2"/>
                  </a:cubicBezTo>
                  <a:lnTo>
                    <a:pt x="1" y="240"/>
                  </a:lnTo>
                  <a:cubicBezTo>
                    <a:pt x="1" y="244"/>
                    <a:pt x="5" y="244"/>
                    <a:pt x="5" y="244"/>
                  </a:cubicBezTo>
                  <a:cubicBezTo>
                    <a:pt x="21" y="240"/>
                    <a:pt x="30" y="203"/>
                    <a:pt x="30" y="137"/>
                  </a:cubicBezTo>
                  <a:cubicBezTo>
                    <a:pt x="30" y="40"/>
                    <a:pt x="19" y="0"/>
                    <a:pt x="5" y="0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767;p40">
              <a:extLst>
                <a:ext uri="{FF2B5EF4-FFF2-40B4-BE49-F238E27FC236}">
                  <a16:creationId xmlns:a16="http://schemas.microsoft.com/office/drawing/2014/main" id="{910F8E60-1CAE-411D-A706-35DFE3175D49}"/>
                </a:ext>
              </a:extLst>
            </p:cNvPr>
            <p:cNvSpPr/>
            <p:nvPr/>
          </p:nvSpPr>
          <p:spPr>
            <a:xfrm>
              <a:off x="4835625" y="5380850"/>
              <a:ext cx="750" cy="6900"/>
            </a:xfrm>
            <a:custGeom>
              <a:avLst/>
              <a:gdLst/>
              <a:ahLst/>
              <a:cxnLst/>
              <a:rect l="l" t="t" r="r" b="b"/>
              <a:pathLst>
                <a:path w="30" h="276" extrusionOk="0">
                  <a:moveTo>
                    <a:pt x="2" y="0"/>
                  </a:moveTo>
                  <a:cubicBezTo>
                    <a:pt x="2" y="0"/>
                    <a:pt x="1" y="0"/>
                    <a:pt x="1" y="0"/>
                  </a:cubicBezTo>
                  <a:lnTo>
                    <a:pt x="1" y="275"/>
                  </a:lnTo>
                  <a:lnTo>
                    <a:pt x="5" y="275"/>
                  </a:lnTo>
                  <a:cubicBezTo>
                    <a:pt x="6" y="275"/>
                    <a:pt x="6" y="276"/>
                    <a:pt x="7" y="276"/>
                  </a:cubicBezTo>
                  <a:cubicBezTo>
                    <a:pt x="18" y="276"/>
                    <a:pt x="30" y="231"/>
                    <a:pt x="30" y="156"/>
                  </a:cubicBezTo>
                  <a:cubicBezTo>
                    <a:pt x="30" y="72"/>
                    <a:pt x="18" y="0"/>
                    <a:pt x="2" y="0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768;p40">
              <a:extLst>
                <a:ext uri="{FF2B5EF4-FFF2-40B4-BE49-F238E27FC236}">
                  <a16:creationId xmlns:a16="http://schemas.microsoft.com/office/drawing/2014/main" id="{AE497481-DE07-4F13-877A-72B2DB37E670}"/>
                </a:ext>
              </a:extLst>
            </p:cNvPr>
            <p:cNvSpPr/>
            <p:nvPr/>
          </p:nvSpPr>
          <p:spPr>
            <a:xfrm>
              <a:off x="4835625" y="5341875"/>
              <a:ext cx="850" cy="6750"/>
            </a:xfrm>
            <a:custGeom>
              <a:avLst/>
              <a:gdLst/>
              <a:ahLst/>
              <a:cxnLst/>
              <a:rect l="l" t="t" r="r" b="b"/>
              <a:pathLst>
                <a:path w="34" h="270" extrusionOk="0">
                  <a:moveTo>
                    <a:pt x="1" y="0"/>
                  </a:moveTo>
                  <a:lnTo>
                    <a:pt x="1" y="263"/>
                  </a:lnTo>
                  <a:cubicBezTo>
                    <a:pt x="3" y="267"/>
                    <a:pt x="6" y="270"/>
                    <a:pt x="8" y="270"/>
                  </a:cubicBezTo>
                  <a:cubicBezTo>
                    <a:pt x="14" y="270"/>
                    <a:pt x="20" y="255"/>
                    <a:pt x="26" y="226"/>
                  </a:cubicBezTo>
                  <a:cubicBezTo>
                    <a:pt x="34" y="177"/>
                    <a:pt x="34" y="123"/>
                    <a:pt x="26" y="74"/>
                  </a:cubicBezTo>
                  <a:cubicBezTo>
                    <a:pt x="17" y="33"/>
                    <a:pt x="9" y="0"/>
                    <a:pt x="1" y="0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769;p40">
              <a:extLst>
                <a:ext uri="{FF2B5EF4-FFF2-40B4-BE49-F238E27FC236}">
                  <a16:creationId xmlns:a16="http://schemas.microsoft.com/office/drawing/2014/main" id="{D48D3A0D-7CB9-4328-9DF5-AB0BE8134F26}"/>
                </a:ext>
              </a:extLst>
            </p:cNvPr>
            <p:cNvSpPr/>
            <p:nvPr/>
          </p:nvSpPr>
          <p:spPr>
            <a:xfrm>
              <a:off x="4835625" y="5328950"/>
              <a:ext cx="850" cy="6175"/>
            </a:xfrm>
            <a:custGeom>
              <a:avLst/>
              <a:gdLst/>
              <a:ahLst/>
              <a:cxnLst/>
              <a:rect l="l" t="t" r="r" b="b"/>
              <a:pathLst>
                <a:path w="34" h="247" extrusionOk="0">
                  <a:moveTo>
                    <a:pt x="1" y="0"/>
                  </a:moveTo>
                  <a:lnTo>
                    <a:pt x="1" y="246"/>
                  </a:lnTo>
                  <a:cubicBezTo>
                    <a:pt x="13" y="242"/>
                    <a:pt x="21" y="213"/>
                    <a:pt x="30" y="177"/>
                  </a:cubicBezTo>
                  <a:cubicBezTo>
                    <a:pt x="34" y="140"/>
                    <a:pt x="34" y="99"/>
                    <a:pt x="30" y="62"/>
                  </a:cubicBezTo>
                  <a:cubicBezTo>
                    <a:pt x="21" y="4"/>
                    <a:pt x="13" y="0"/>
                    <a:pt x="1" y="0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770;p40">
              <a:extLst>
                <a:ext uri="{FF2B5EF4-FFF2-40B4-BE49-F238E27FC236}">
                  <a16:creationId xmlns:a16="http://schemas.microsoft.com/office/drawing/2014/main" id="{8E55FC65-9962-4694-80E4-6E344A73EDF9}"/>
                </a:ext>
              </a:extLst>
            </p:cNvPr>
            <p:cNvSpPr/>
            <p:nvPr/>
          </p:nvSpPr>
          <p:spPr>
            <a:xfrm>
              <a:off x="4835625" y="5354900"/>
              <a:ext cx="850" cy="5975"/>
            </a:xfrm>
            <a:custGeom>
              <a:avLst/>
              <a:gdLst/>
              <a:ahLst/>
              <a:cxnLst/>
              <a:rect l="l" t="t" r="r" b="b"/>
              <a:pathLst>
                <a:path w="34" h="239" extrusionOk="0">
                  <a:moveTo>
                    <a:pt x="13" y="0"/>
                  </a:moveTo>
                  <a:lnTo>
                    <a:pt x="1" y="4"/>
                  </a:lnTo>
                  <a:lnTo>
                    <a:pt x="1" y="238"/>
                  </a:lnTo>
                  <a:cubicBezTo>
                    <a:pt x="2" y="238"/>
                    <a:pt x="2" y="238"/>
                    <a:pt x="3" y="238"/>
                  </a:cubicBezTo>
                  <a:cubicBezTo>
                    <a:pt x="22" y="238"/>
                    <a:pt x="34" y="181"/>
                    <a:pt x="30" y="82"/>
                  </a:cubicBezTo>
                  <a:cubicBezTo>
                    <a:pt x="30" y="54"/>
                    <a:pt x="21" y="29"/>
                    <a:pt x="13" y="0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771;p40">
              <a:extLst>
                <a:ext uri="{FF2B5EF4-FFF2-40B4-BE49-F238E27FC236}">
                  <a16:creationId xmlns:a16="http://schemas.microsoft.com/office/drawing/2014/main" id="{F0029256-D908-43A1-9F36-76C951FB5E2B}"/>
                </a:ext>
              </a:extLst>
            </p:cNvPr>
            <p:cNvSpPr/>
            <p:nvPr/>
          </p:nvSpPr>
          <p:spPr>
            <a:xfrm>
              <a:off x="4835625" y="5433050"/>
              <a:ext cx="850" cy="7000"/>
            </a:xfrm>
            <a:custGeom>
              <a:avLst/>
              <a:gdLst/>
              <a:ahLst/>
              <a:cxnLst/>
              <a:rect l="l" t="t" r="r" b="b"/>
              <a:pathLst>
                <a:path w="34" h="280" extrusionOk="0">
                  <a:moveTo>
                    <a:pt x="1" y="1"/>
                  </a:moveTo>
                  <a:lnTo>
                    <a:pt x="1" y="280"/>
                  </a:lnTo>
                  <a:cubicBezTo>
                    <a:pt x="17" y="280"/>
                    <a:pt x="30" y="264"/>
                    <a:pt x="30" y="210"/>
                  </a:cubicBezTo>
                  <a:cubicBezTo>
                    <a:pt x="34" y="149"/>
                    <a:pt x="30" y="87"/>
                    <a:pt x="13" y="30"/>
                  </a:cubicBezTo>
                  <a:cubicBezTo>
                    <a:pt x="13" y="17"/>
                    <a:pt x="5" y="9"/>
                    <a:pt x="1" y="1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772;p40">
              <a:extLst>
                <a:ext uri="{FF2B5EF4-FFF2-40B4-BE49-F238E27FC236}">
                  <a16:creationId xmlns:a16="http://schemas.microsoft.com/office/drawing/2014/main" id="{F857C6B0-138E-48FD-BD1D-54B3C12F52EA}"/>
                </a:ext>
              </a:extLst>
            </p:cNvPr>
            <p:cNvSpPr/>
            <p:nvPr/>
          </p:nvSpPr>
          <p:spPr>
            <a:xfrm>
              <a:off x="4835525" y="5446100"/>
              <a:ext cx="950" cy="7200"/>
            </a:xfrm>
            <a:custGeom>
              <a:avLst/>
              <a:gdLst/>
              <a:ahLst/>
              <a:cxnLst/>
              <a:rect l="l" t="t" r="r" b="b"/>
              <a:pathLst>
                <a:path w="38" h="288" extrusionOk="0">
                  <a:moveTo>
                    <a:pt x="1" y="0"/>
                  </a:moveTo>
                  <a:lnTo>
                    <a:pt x="1" y="287"/>
                  </a:lnTo>
                  <a:cubicBezTo>
                    <a:pt x="17" y="279"/>
                    <a:pt x="34" y="263"/>
                    <a:pt x="34" y="222"/>
                  </a:cubicBezTo>
                  <a:cubicBezTo>
                    <a:pt x="38" y="107"/>
                    <a:pt x="34" y="25"/>
                    <a:pt x="1" y="0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773;p40">
              <a:extLst>
                <a:ext uri="{FF2B5EF4-FFF2-40B4-BE49-F238E27FC236}">
                  <a16:creationId xmlns:a16="http://schemas.microsoft.com/office/drawing/2014/main" id="{CFFEE7A7-090E-4382-AD99-1469DDD55856}"/>
                </a:ext>
              </a:extLst>
            </p:cNvPr>
            <p:cNvSpPr/>
            <p:nvPr/>
          </p:nvSpPr>
          <p:spPr>
            <a:xfrm>
              <a:off x="4835625" y="5458800"/>
              <a:ext cx="950" cy="7425"/>
            </a:xfrm>
            <a:custGeom>
              <a:avLst/>
              <a:gdLst/>
              <a:ahLst/>
              <a:cxnLst/>
              <a:rect l="l" t="t" r="r" b="b"/>
              <a:pathLst>
                <a:path w="38" h="297" extrusionOk="0">
                  <a:moveTo>
                    <a:pt x="1" y="1"/>
                  </a:moveTo>
                  <a:lnTo>
                    <a:pt x="1" y="296"/>
                  </a:lnTo>
                  <a:cubicBezTo>
                    <a:pt x="30" y="251"/>
                    <a:pt x="38" y="194"/>
                    <a:pt x="30" y="140"/>
                  </a:cubicBezTo>
                  <a:cubicBezTo>
                    <a:pt x="21" y="54"/>
                    <a:pt x="13" y="13"/>
                    <a:pt x="1" y="1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774;p40">
              <a:extLst>
                <a:ext uri="{FF2B5EF4-FFF2-40B4-BE49-F238E27FC236}">
                  <a16:creationId xmlns:a16="http://schemas.microsoft.com/office/drawing/2014/main" id="{562316FF-86AB-4C2D-A4CA-CEC8E2AC062C}"/>
                </a:ext>
              </a:extLst>
            </p:cNvPr>
            <p:cNvSpPr/>
            <p:nvPr/>
          </p:nvSpPr>
          <p:spPr>
            <a:xfrm>
              <a:off x="4835625" y="5407200"/>
              <a:ext cx="750" cy="6400"/>
            </a:xfrm>
            <a:custGeom>
              <a:avLst/>
              <a:gdLst/>
              <a:ahLst/>
              <a:cxnLst/>
              <a:rect l="l" t="t" r="r" b="b"/>
              <a:pathLst>
                <a:path w="30" h="256" extrusionOk="0">
                  <a:moveTo>
                    <a:pt x="1" y="1"/>
                  </a:moveTo>
                  <a:lnTo>
                    <a:pt x="1" y="255"/>
                  </a:lnTo>
                  <a:cubicBezTo>
                    <a:pt x="5" y="251"/>
                    <a:pt x="13" y="247"/>
                    <a:pt x="21" y="227"/>
                  </a:cubicBezTo>
                  <a:cubicBezTo>
                    <a:pt x="30" y="181"/>
                    <a:pt x="30" y="132"/>
                    <a:pt x="30" y="87"/>
                  </a:cubicBezTo>
                  <a:cubicBezTo>
                    <a:pt x="26" y="34"/>
                    <a:pt x="17" y="9"/>
                    <a:pt x="1" y="1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775;p40">
              <a:extLst>
                <a:ext uri="{FF2B5EF4-FFF2-40B4-BE49-F238E27FC236}">
                  <a16:creationId xmlns:a16="http://schemas.microsoft.com/office/drawing/2014/main" id="{06323CEC-3515-43AA-A81F-9B023EC1D99C}"/>
                </a:ext>
              </a:extLst>
            </p:cNvPr>
            <p:cNvSpPr/>
            <p:nvPr/>
          </p:nvSpPr>
          <p:spPr>
            <a:xfrm>
              <a:off x="4835525" y="5393975"/>
              <a:ext cx="950" cy="6825"/>
            </a:xfrm>
            <a:custGeom>
              <a:avLst/>
              <a:gdLst/>
              <a:ahLst/>
              <a:cxnLst/>
              <a:rect l="l" t="t" r="r" b="b"/>
              <a:pathLst>
                <a:path w="38" h="273" extrusionOk="0">
                  <a:moveTo>
                    <a:pt x="1" y="1"/>
                  </a:moveTo>
                  <a:lnTo>
                    <a:pt x="1" y="271"/>
                  </a:lnTo>
                  <a:lnTo>
                    <a:pt x="5" y="271"/>
                  </a:lnTo>
                  <a:cubicBezTo>
                    <a:pt x="6" y="272"/>
                    <a:pt x="8" y="272"/>
                    <a:pt x="9" y="272"/>
                  </a:cubicBezTo>
                  <a:cubicBezTo>
                    <a:pt x="27" y="272"/>
                    <a:pt x="38" y="223"/>
                    <a:pt x="34" y="128"/>
                  </a:cubicBezTo>
                  <a:cubicBezTo>
                    <a:pt x="25" y="42"/>
                    <a:pt x="21" y="13"/>
                    <a:pt x="1" y="1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776;p40">
              <a:extLst>
                <a:ext uri="{FF2B5EF4-FFF2-40B4-BE49-F238E27FC236}">
                  <a16:creationId xmlns:a16="http://schemas.microsoft.com/office/drawing/2014/main" id="{9C8BC357-665F-4F27-923B-D25E4F4C0B37}"/>
                </a:ext>
              </a:extLst>
            </p:cNvPr>
            <p:cNvSpPr/>
            <p:nvPr/>
          </p:nvSpPr>
          <p:spPr>
            <a:xfrm>
              <a:off x="4835625" y="5420950"/>
              <a:ext cx="750" cy="6075"/>
            </a:xfrm>
            <a:custGeom>
              <a:avLst/>
              <a:gdLst/>
              <a:ahLst/>
              <a:cxnLst/>
              <a:rect l="l" t="t" r="r" b="b"/>
              <a:pathLst>
                <a:path w="30" h="243" extrusionOk="0">
                  <a:moveTo>
                    <a:pt x="1" y="1"/>
                  </a:moveTo>
                  <a:lnTo>
                    <a:pt x="1" y="243"/>
                  </a:lnTo>
                  <a:cubicBezTo>
                    <a:pt x="30" y="231"/>
                    <a:pt x="30" y="157"/>
                    <a:pt x="30" y="124"/>
                  </a:cubicBezTo>
                  <a:cubicBezTo>
                    <a:pt x="30" y="62"/>
                    <a:pt x="26" y="13"/>
                    <a:pt x="13" y="9"/>
                  </a:cubicBezTo>
                  <a:cubicBezTo>
                    <a:pt x="9" y="5"/>
                    <a:pt x="5" y="1"/>
                    <a:pt x="1" y="1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777;p40">
              <a:extLst>
                <a:ext uri="{FF2B5EF4-FFF2-40B4-BE49-F238E27FC236}">
                  <a16:creationId xmlns:a16="http://schemas.microsoft.com/office/drawing/2014/main" id="{ABC4575A-1A55-41DE-8340-FDA8CF8A317E}"/>
                </a:ext>
              </a:extLst>
            </p:cNvPr>
            <p:cNvSpPr/>
            <p:nvPr/>
          </p:nvSpPr>
          <p:spPr>
            <a:xfrm>
              <a:off x="3017475" y="4529075"/>
              <a:ext cx="850" cy="6100"/>
            </a:xfrm>
            <a:custGeom>
              <a:avLst/>
              <a:gdLst/>
              <a:ahLst/>
              <a:cxnLst/>
              <a:rect l="l" t="t" r="r" b="b"/>
              <a:pathLst>
                <a:path w="34" h="244" extrusionOk="0">
                  <a:moveTo>
                    <a:pt x="28" y="1"/>
                  </a:moveTo>
                  <a:cubicBezTo>
                    <a:pt x="12" y="1"/>
                    <a:pt x="4" y="37"/>
                    <a:pt x="1" y="137"/>
                  </a:cubicBezTo>
                  <a:cubicBezTo>
                    <a:pt x="1" y="203"/>
                    <a:pt x="9" y="236"/>
                    <a:pt x="25" y="244"/>
                  </a:cubicBezTo>
                  <a:cubicBezTo>
                    <a:pt x="25" y="244"/>
                    <a:pt x="29" y="244"/>
                    <a:pt x="34" y="240"/>
                  </a:cubicBezTo>
                  <a:lnTo>
                    <a:pt x="34" y="2"/>
                  </a:lnTo>
                  <a:cubicBezTo>
                    <a:pt x="32" y="1"/>
                    <a:pt x="30" y="1"/>
                    <a:pt x="28" y="1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778;p40">
              <a:extLst>
                <a:ext uri="{FF2B5EF4-FFF2-40B4-BE49-F238E27FC236}">
                  <a16:creationId xmlns:a16="http://schemas.microsoft.com/office/drawing/2014/main" id="{07C4642E-E24D-4DE1-B8F4-8546EC52D946}"/>
                </a:ext>
              </a:extLst>
            </p:cNvPr>
            <p:cNvSpPr/>
            <p:nvPr/>
          </p:nvSpPr>
          <p:spPr>
            <a:xfrm>
              <a:off x="3017475" y="4541825"/>
              <a:ext cx="850" cy="6825"/>
            </a:xfrm>
            <a:custGeom>
              <a:avLst/>
              <a:gdLst/>
              <a:ahLst/>
              <a:cxnLst/>
              <a:rect l="l" t="t" r="r" b="b"/>
              <a:pathLst>
                <a:path w="34" h="273" extrusionOk="0">
                  <a:moveTo>
                    <a:pt x="31" y="0"/>
                  </a:moveTo>
                  <a:cubicBezTo>
                    <a:pt x="12" y="0"/>
                    <a:pt x="1" y="71"/>
                    <a:pt x="1" y="153"/>
                  </a:cubicBezTo>
                  <a:cubicBezTo>
                    <a:pt x="1" y="225"/>
                    <a:pt x="11" y="272"/>
                    <a:pt x="26" y="272"/>
                  </a:cubicBezTo>
                  <a:cubicBezTo>
                    <a:pt x="27" y="272"/>
                    <a:pt x="28" y="272"/>
                    <a:pt x="29" y="271"/>
                  </a:cubicBezTo>
                  <a:lnTo>
                    <a:pt x="34" y="271"/>
                  </a:lnTo>
                  <a:lnTo>
                    <a:pt x="34" y="1"/>
                  </a:lnTo>
                  <a:cubicBezTo>
                    <a:pt x="33" y="0"/>
                    <a:pt x="32" y="0"/>
                    <a:pt x="31" y="0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779;p40">
              <a:extLst>
                <a:ext uri="{FF2B5EF4-FFF2-40B4-BE49-F238E27FC236}">
                  <a16:creationId xmlns:a16="http://schemas.microsoft.com/office/drawing/2014/main" id="{D8087340-A0F0-4C22-91A8-1F10489FB8B0}"/>
                </a:ext>
              </a:extLst>
            </p:cNvPr>
            <p:cNvSpPr/>
            <p:nvPr/>
          </p:nvSpPr>
          <p:spPr>
            <a:xfrm>
              <a:off x="3017375" y="4502750"/>
              <a:ext cx="850" cy="6850"/>
            </a:xfrm>
            <a:custGeom>
              <a:avLst/>
              <a:gdLst/>
              <a:ahLst/>
              <a:cxnLst/>
              <a:rect l="l" t="t" r="r" b="b"/>
              <a:pathLst>
                <a:path w="34" h="274" extrusionOk="0">
                  <a:moveTo>
                    <a:pt x="33" y="0"/>
                  </a:moveTo>
                  <a:cubicBezTo>
                    <a:pt x="29" y="0"/>
                    <a:pt x="17" y="37"/>
                    <a:pt x="13" y="78"/>
                  </a:cubicBezTo>
                  <a:cubicBezTo>
                    <a:pt x="1" y="128"/>
                    <a:pt x="1" y="181"/>
                    <a:pt x="13" y="230"/>
                  </a:cubicBezTo>
                  <a:cubicBezTo>
                    <a:pt x="16" y="257"/>
                    <a:pt x="21" y="273"/>
                    <a:pt x="27" y="273"/>
                  </a:cubicBezTo>
                  <a:cubicBezTo>
                    <a:pt x="29" y="273"/>
                    <a:pt x="31" y="271"/>
                    <a:pt x="33" y="267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780;p40">
              <a:extLst>
                <a:ext uri="{FF2B5EF4-FFF2-40B4-BE49-F238E27FC236}">
                  <a16:creationId xmlns:a16="http://schemas.microsoft.com/office/drawing/2014/main" id="{E708A822-D986-448C-982D-EE2233751589}"/>
                </a:ext>
              </a:extLst>
            </p:cNvPr>
            <p:cNvSpPr/>
            <p:nvPr/>
          </p:nvSpPr>
          <p:spPr>
            <a:xfrm>
              <a:off x="3017475" y="4489925"/>
              <a:ext cx="850" cy="6175"/>
            </a:xfrm>
            <a:custGeom>
              <a:avLst/>
              <a:gdLst/>
              <a:ahLst/>
              <a:cxnLst/>
              <a:rect l="l" t="t" r="r" b="b"/>
              <a:pathLst>
                <a:path w="34" h="247" extrusionOk="0">
                  <a:moveTo>
                    <a:pt x="34" y="0"/>
                  </a:moveTo>
                  <a:cubicBezTo>
                    <a:pt x="17" y="0"/>
                    <a:pt x="9" y="0"/>
                    <a:pt x="5" y="62"/>
                  </a:cubicBezTo>
                  <a:cubicBezTo>
                    <a:pt x="1" y="99"/>
                    <a:pt x="1" y="140"/>
                    <a:pt x="5" y="177"/>
                  </a:cubicBezTo>
                  <a:cubicBezTo>
                    <a:pt x="13" y="214"/>
                    <a:pt x="21" y="243"/>
                    <a:pt x="34" y="247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781;p40">
              <a:extLst>
                <a:ext uri="{FF2B5EF4-FFF2-40B4-BE49-F238E27FC236}">
                  <a16:creationId xmlns:a16="http://schemas.microsoft.com/office/drawing/2014/main" id="{F382128C-2AA7-42ED-9DC3-F757091123E9}"/>
                </a:ext>
              </a:extLst>
            </p:cNvPr>
            <p:cNvSpPr/>
            <p:nvPr/>
          </p:nvSpPr>
          <p:spPr>
            <a:xfrm>
              <a:off x="3017400" y="4515875"/>
              <a:ext cx="825" cy="6000"/>
            </a:xfrm>
            <a:custGeom>
              <a:avLst/>
              <a:gdLst/>
              <a:ahLst/>
              <a:cxnLst/>
              <a:rect l="l" t="t" r="r" b="b"/>
              <a:pathLst>
                <a:path w="33" h="240" extrusionOk="0">
                  <a:moveTo>
                    <a:pt x="20" y="1"/>
                  </a:moveTo>
                  <a:cubicBezTo>
                    <a:pt x="12" y="29"/>
                    <a:pt x="8" y="54"/>
                    <a:pt x="8" y="83"/>
                  </a:cubicBezTo>
                  <a:cubicBezTo>
                    <a:pt x="0" y="179"/>
                    <a:pt x="11" y="239"/>
                    <a:pt x="29" y="239"/>
                  </a:cubicBezTo>
                  <a:cubicBezTo>
                    <a:pt x="30" y="239"/>
                    <a:pt x="31" y="239"/>
                    <a:pt x="32" y="239"/>
                  </a:cubicBezTo>
                  <a:lnTo>
                    <a:pt x="32" y="5"/>
                  </a:lnTo>
                  <a:lnTo>
                    <a:pt x="20" y="1"/>
                  </a:ln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782;p40">
              <a:extLst>
                <a:ext uri="{FF2B5EF4-FFF2-40B4-BE49-F238E27FC236}">
                  <a16:creationId xmlns:a16="http://schemas.microsoft.com/office/drawing/2014/main" id="{C6BCE0BF-468F-4F97-BD78-D1D398C598FE}"/>
                </a:ext>
              </a:extLst>
            </p:cNvPr>
            <p:cNvSpPr/>
            <p:nvPr/>
          </p:nvSpPr>
          <p:spPr>
            <a:xfrm>
              <a:off x="3017375" y="4594050"/>
              <a:ext cx="950" cy="7000"/>
            </a:xfrm>
            <a:custGeom>
              <a:avLst/>
              <a:gdLst/>
              <a:ahLst/>
              <a:cxnLst/>
              <a:rect l="l" t="t" r="r" b="b"/>
              <a:pathLst>
                <a:path w="38" h="280" extrusionOk="0">
                  <a:moveTo>
                    <a:pt x="38" y="0"/>
                  </a:moveTo>
                  <a:cubicBezTo>
                    <a:pt x="29" y="4"/>
                    <a:pt x="25" y="17"/>
                    <a:pt x="21" y="25"/>
                  </a:cubicBezTo>
                  <a:cubicBezTo>
                    <a:pt x="9" y="86"/>
                    <a:pt x="1" y="144"/>
                    <a:pt x="5" y="205"/>
                  </a:cubicBezTo>
                  <a:cubicBezTo>
                    <a:pt x="5" y="259"/>
                    <a:pt x="21" y="275"/>
                    <a:pt x="38" y="279"/>
                  </a:cubicBezTo>
                  <a:lnTo>
                    <a:pt x="38" y="0"/>
                  </a:ln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783;p40">
              <a:extLst>
                <a:ext uri="{FF2B5EF4-FFF2-40B4-BE49-F238E27FC236}">
                  <a16:creationId xmlns:a16="http://schemas.microsoft.com/office/drawing/2014/main" id="{665E265D-12E6-4DDF-B445-928E5F59A0A1}"/>
                </a:ext>
              </a:extLst>
            </p:cNvPr>
            <p:cNvSpPr/>
            <p:nvPr/>
          </p:nvSpPr>
          <p:spPr>
            <a:xfrm>
              <a:off x="3017475" y="4606975"/>
              <a:ext cx="850" cy="7200"/>
            </a:xfrm>
            <a:custGeom>
              <a:avLst/>
              <a:gdLst/>
              <a:ahLst/>
              <a:cxnLst/>
              <a:rect l="l" t="t" r="r" b="b"/>
              <a:pathLst>
                <a:path w="34" h="288" extrusionOk="0">
                  <a:moveTo>
                    <a:pt x="34" y="0"/>
                  </a:moveTo>
                  <a:cubicBezTo>
                    <a:pt x="5" y="29"/>
                    <a:pt x="1" y="107"/>
                    <a:pt x="1" y="222"/>
                  </a:cubicBezTo>
                  <a:cubicBezTo>
                    <a:pt x="1" y="267"/>
                    <a:pt x="17" y="283"/>
                    <a:pt x="34" y="287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784;p40">
              <a:extLst>
                <a:ext uri="{FF2B5EF4-FFF2-40B4-BE49-F238E27FC236}">
                  <a16:creationId xmlns:a16="http://schemas.microsoft.com/office/drawing/2014/main" id="{0B07A30F-5923-4C4F-A592-2C92FCDDBF6A}"/>
                </a:ext>
              </a:extLst>
            </p:cNvPr>
            <p:cNvSpPr/>
            <p:nvPr/>
          </p:nvSpPr>
          <p:spPr>
            <a:xfrm>
              <a:off x="3017275" y="4619800"/>
              <a:ext cx="1050" cy="7400"/>
            </a:xfrm>
            <a:custGeom>
              <a:avLst/>
              <a:gdLst/>
              <a:ahLst/>
              <a:cxnLst/>
              <a:rect l="l" t="t" r="r" b="b"/>
              <a:pathLst>
                <a:path w="42" h="296" extrusionOk="0">
                  <a:moveTo>
                    <a:pt x="42" y="0"/>
                  </a:moveTo>
                  <a:cubicBezTo>
                    <a:pt x="25" y="12"/>
                    <a:pt x="17" y="54"/>
                    <a:pt x="13" y="140"/>
                  </a:cubicBezTo>
                  <a:cubicBezTo>
                    <a:pt x="1" y="193"/>
                    <a:pt x="9" y="250"/>
                    <a:pt x="42" y="296"/>
                  </a:cubicBezTo>
                  <a:lnTo>
                    <a:pt x="42" y="0"/>
                  </a:ln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785;p40">
              <a:extLst>
                <a:ext uri="{FF2B5EF4-FFF2-40B4-BE49-F238E27FC236}">
                  <a16:creationId xmlns:a16="http://schemas.microsoft.com/office/drawing/2014/main" id="{A6E6DE0F-F795-45E3-871D-79C2EB123B82}"/>
                </a:ext>
              </a:extLst>
            </p:cNvPr>
            <p:cNvSpPr/>
            <p:nvPr/>
          </p:nvSpPr>
          <p:spPr>
            <a:xfrm>
              <a:off x="3017475" y="4568200"/>
              <a:ext cx="850" cy="6275"/>
            </a:xfrm>
            <a:custGeom>
              <a:avLst/>
              <a:gdLst/>
              <a:ahLst/>
              <a:cxnLst/>
              <a:rect l="l" t="t" r="r" b="b"/>
              <a:pathLst>
                <a:path w="34" h="251" extrusionOk="0">
                  <a:moveTo>
                    <a:pt x="29" y="0"/>
                  </a:moveTo>
                  <a:cubicBezTo>
                    <a:pt x="13" y="8"/>
                    <a:pt x="9" y="33"/>
                    <a:pt x="5" y="82"/>
                  </a:cubicBezTo>
                  <a:cubicBezTo>
                    <a:pt x="1" y="132"/>
                    <a:pt x="1" y="177"/>
                    <a:pt x="9" y="226"/>
                  </a:cubicBezTo>
                  <a:cubicBezTo>
                    <a:pt x="17" y="242"/>
                    <a:pt x="25" y="251"/>
                    <a:pt x="34" y="251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786;p40">
              <a:extLst>
                <a:ext uri="{FF2B5EF4-FFF2-40B4-BE49-F238E27FC236}">
                  <a16:creationId xmlns:a16="http://schemas.microsoft.com/office/drawing/2014/main" id="{B3D1E5A5-9E13-41B4-808D-4DE902FD90E2}"/>
                </a:ext>
              </a:extLst>
            </p:cNvPr>
            <p:cNvSpPr/>
            <p:nvPr/>
          </p:nvSpPr>
          <p:spPr>
            <a:xfrm>
              <a:off x="3017400" y="4554950"/>
              <a:ext cx="925" cy="6750"/>
            </a:xfrm>
            <a:custGeom>
              <a:avLst/>
              <a:gdLst/>
              <a:ahLst/>
              <a:cxnLst/>
              <a:rect l="l" t="t" r="r" b="b"/>
              <a:pathLst>
                <a:path w="37" h="270" extrusionOk="0">
                  <a:moveTo>
                    <a:pt x="37" y="1"/>
                  </a:moveTo>
                  <a:cubicBezTo>
                    <a:pt x="20" y="13"/>
                    <a:pt x="12" y="42"/>
                    <a:pt x="8" y="128"/>
                  </a:cubicBezTo>
                  <a:cubicBezTo>
                    <a:pt x="0" y="220"/>
                    <a:pt x="10" y="269"/>
                    <a:pt x="27" y="269"/>
                  </a:cubicBezTo>
                  <a:cubicBezTo>
                    <a:pt x="28" y="269"/>
                    <a:pt x="30" y="269"/>
                    <a:pt x="32" y="268"/>
                  </a:cubicBezTo>
                  <a:lnTo>
                    <a:pt x="37" y="268"/>
                  </a:lnTo>
                  <a:lnTo>
                    <a:pt x="37" y="1"/>
                  </a:ln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787;p40">
              <a:extLst>
                <a:ext uri="{FF2B5EF4-FFF2-40B4-BE49-F238E27FC236}">
                  <a16:creationId xmlns:a16="http://schemas.microsoft.com/office/drawing/2014/main" id="{20E5087C-F8FF-42D7-938E-39CC64EEC752}"/>
                </a:ext>
              </a:extLst>
            </p:cNvPr>
            <p:cNvSpPr/>
            <p:nvPr/>
          </p:nvSpPr>
          <p:spPr>
            <a:xfrm>
              <a:off x="3017475" y="4581825"/>
              <a:ext cx="850" cy="6100"/>
            </a:xfrm>
            <a:custGeom>
              <a:avLst/>
              <a:gdLst/>
              <a:ahLst/>
              <a:cxnLst/>
              <a:rect l="l" t="t" r="r" b="b"/>
              <a:pathLst>
                <a:path w="34" h="244" extrusionOk="0">
                  <a:moveTo>
                    <a:pt x="34" y="1"/>
                  </a:moveTo>
                  <a:cubicBezTo>
                    <a:pt x="29" y="5"/>
                    <a:pt x="21" y="9"/>
                    <a:pt x="17" y="9"/>
                  </a:cubicBezTo>
                  <a:cubicBezTo>
                    <a:pt x="9" y="13"/>
                    <a:pt x="1" y="67"/>
                    <a:pt x="1" y="124"/>
                  </a:cubicBezTo>
                  <a:cubicBezTo>
                    <a:pt x="1" y="157"/>
                    <a:pt x="1" y="235"/>
                    <a:pt x="34" y="243"/>
                  </a:cubicBezTo>
                  <a:lnTo>
                    <a:pt x="34" y="1"/>
                  </a:ln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788;p40">
              <a:extLst>
                <a:ext uri="{FF2B5EF4-FFF2-40B4-BE49-F238E27FC236}">
                  <a16:creationId xmlns:a16="http://schemas.microsoft.com/office/drawing/2014/main" id="{B230AAF8-5BDB-4CE4-AB6D-A134D81D58D9}"/>
                </a:ext>
              </a:extLst>
            </p:cNvPr>
            <p:cNvSpPr/>
            <p:nvPr/>
          </p:nvSpPr>
          <p:spPr>
            <a:xfrm>
              <a:off x="3048150" y="4556525"/>
              <a:ext cx="4750" cy="3825"/>
            </a:xfrm>
            <a:custGeom>
              <a:avLst/>
              <a:gdLst/>
              <a:ahLst/>
              <a:cxnLst/>
              <a:rect l="l" t="t" r="r" b="b"/>
              <a:pathLst>
                <a:path w="190" h="153" extrusionOk="0">
                  <a:moveTo>
                    <a:pt x="149" y="1"/>
                  </a:moveTo>
                  <a:cubicBezTo>
                    <a:pt x="145" y="1"/>
                    <a:pt x="140" y="2"/>
                    <a:pt x="136" y="4"/>
                  </a:cubicBezTo>
                  <a:cubicBezTo>
                    <a:pt x="133" y="7"/>
                    <a:pt x="127" y="15"/>
                    <a:pt x="123" y="15"/>
                  </a:cubicBezTo>
                  <a:cubicBezTo>
                    <a:pt x="122" y="15"/>
                    <a:pt x="121" y="14"/>
                    <a:pt x="120" y="12"/>
                  </a:cubicBezTo>
                  <a:cubicBezTo>
                    <a:pt x="112" y="4"/>
                    <a:pt x="104" y="1"/>
                    <a:pt x="96" y="1"/>
                  </a:cubicBezTo>
                  <a:cubicBezTo>
                    <a:pt x="72" y="1"/>
                    <a:pt x="48" y="28"/>
                    <a:pt x="21" y="28"/>
                  </a:cubicBezTo>
                  <a:cubicBezTo>
                    <a:pt x="20" y="28"/>
                    <a:pt x="18" y="28"/>
                    <a:pt x="17" y="28"/>
                  </a:cubicBezTo>
                  <a:cubicBezTo>
                    <a:pt x="13" y="28"/>
                    <a:pt x="9" y="28"/>
                    <a:pt x="9" y="36"/>
                  </a:cubicBezTo>
                  <a:cubicBezTo>
                    <a:pt x="1" y="61"/>
                    <a:pt x="1" y="86"/>
                    <a:pt x="5" y="114"/>
                  </a:cubicBezTo>
                  <a:cubicBezTo>
                    <a:pt x="10" y="136"/>
                    <a:pt x="18" y="147"/>
                    <a:pt x="24" y="147"/>
                  </a:cubicBezTo>
                  <a:cubicBezTo>
                    <a:pt x="28" y="147"/>
                    <a:pt x="31" y="144"/>
                    <a:pt x="33" y="139"/>
                  </a:cubicBezTo>
                  <a:cubicBezTo>
                    <a:pt x="39" y="125"/>
                    <a:pt x="45" y="120"/>
                    <a:pt x="51" y="120"/>
                  </a:cubicBezTo>
                  <a:cubicBezTo>
                    <a:pt x="59" y="120"/>
                    <a:pt x="67" y="129"/>
                    <a:pt x="74" y="139"/>
                  </a:cubicBezTo>
                  <a:cubicBezTo>
                    <a:pt x="81" y="147"/>
                    <a:pt x="86" y="151"/>
                    <a:pt x="90" y="151"/>
                  </a:cubicBezTo>
                  <a:cubicBezTo>
                    <a:pt x="95" y="151"/>
                    <a:pt x="99" y="147"/>
                    <a:pt x="103" y="139"/>
                  </a:cubicBezTo>
                  <a:cubicBezTo>
                    <a:pt x="111" y="121"/>
                    <a:pt x="119" y="113"/>
                    <a:pt x="127" y="113"/>
                  </a:cubicBezTo>
                  <a:cubicBezTo>
                    <a:pt x="135" y="113"/>
                    <a:pt x="142" y="122"/>
                    <a:pt x="148" y="139"/>
                  </a:cubicBezTo>
                  <a:cubicBezTo>
                    <a:pt x="153" y="148"/>
                    <a:pt x="157" y="153"/>
                    <a:pt x="161" y="153"/>
                  </a:cubicBezTo>
                  <a:cubicBezTo>
                    <a:pt x="172" y="153"/>
                    <a:pt x="181" y="124"/>
                    <a:pt x="189" y="73"/>
                  </a:cubicBezTo>
                  <a:cubicBezTo>
                    <a:pt x="185" y="57"/>
                    <a:pt x="181" y="40"/>
                    <a:pt x="177" y="28"/>
                  </a:cubicBezTo>
                  <a:cubicBezTo>
                    <a:pt x="169" y="6"/>
                    <a:pt x="159" y="1"/>
                    <a:pt x="149" y="1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789;p40">
              <a:extLst>
                <a:ext uri="{FF2B5EF4-FFF2-40B4-BE49-F238E27FC236}">
                  <a16:creationId xmlns:a16="http://schemas.microsoft.com/office/drawing/2014/main" id="{5888DDAB-139C-4758-9C6D-587D48E7B519}"/>
                </a:ext>
              </a:extLst>
            </p:cNvPr>
            <p:cNvSpPr/>
            <p:nvPr/>
          </p:nvSpPr>
          <p:spPr>
            <a:xfrm>
              <a:off x="3040450" y="4556400"/>
              <a:ext cx="3100" cy="3900"/>
            </a:xfrm>
            <a:custGeom>
              <a:avLst/>
              <a:gdLst/>
              <a:ahLst/>
              <a:cxnLst/>
              <a:rect l="l" t="t" r="r" b="b"/>
              <a:pathLst>
                <a:path w="124" h="156" extrusionOk="0">
                  <a:moveTo>
                    <a:pt x="21" y="0"/>
                  </a:moveTo>
                  <a:cubicBezTo>
                    <a:pt x="13" y="0"/>
                    <a:pt x="5" y="9"/>
                    <a:pt x="5" y="50"/>
                  </a:cubicBezTo>
                  <a:cubicBezTo>
                    <a:pt x="1" y="70"/>
                    <a:pt x="5" y="95"/>
                    <a:pt x="17" y="111"/>
                  </a:cubicBezTo>
                  <a:cubicBezTo>
                    <a:pt x="21" y="121"/>
                    <a:pt x="27" y="134"/>
                    <a:pt x="31" y="134"/>
                  </a:cubicBezTo>
                  <a:cubicBezTo>
                    <a:pt x="32" y="134"/>
                    <a:pt x="33" y="133"/>
                    <a:pt x="34" y="132"/>
                  </a:cubicBezTo>
                  <a:cubicBezTo>
                    <a:pt x="38" y="126"/>
                    <a:pt x="41" y="123"/>
                    <a:pt x="45" y="123"/>
                  </a:cubicBezTo>
                  <a:cubicBezTo>
                    <a:pt x="56" y="123"/>
                    <a:pt x="65" y="146"/>
                    <a:pt x="75" y="152"/>
                  </a:cubicBezTo>
                  <a:cubicBezTo>
                    <a:pt x="79" y="155"/>
                    <a:pt x="83" y="156"/>
                    <a:pt x="87" y="156"/>
                  </a:cubicBezTo>
                  <a:cubicBezTo>
                    <a:pt x="96" y="156"/>
                    <a:pt x="106" y="151"/>
                    <a:pt x="112" y="148"/>
                  </a:cubicBezTo>
                  <a:cubicBezTo>
                    <a:pt x="120" y="144"/>
                    <a:pt x="124" y="107"/>
                    <a:pt x="124" y="70"/>
                  </a:cubicBezTo>
                  <a:cubicBezTo>
                    <a:pt x="124" y="33"/>
                    <a:pt x="120" y="21"/>
                    <a:pt x="112" y="13"/>
                  </a:cubicBezTo>
                  <a:lnTo>
                    <a:pt x="108" y="13"/>
                  </a:lnTo>
                  <a:lnTo>
                    <a:pt x="42" y="0"/>
                  </a:lnTo>
                  <a:lnTo>
                    <a:pt x="42" y="4"/>
                  </a:lnTo>
                  <a:cubicBezTo>
                    <a:pt x="34" y="4"/>
                    <a:pt x="26" y="0"/>
                    <a:pt x="21" y="0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790;p40">
              <a:extLst>
                <a:ext uri="{FF2B5EF4-FFF2-40B4-BE49-F238E27FC236}">
                  <a16:creationId xmlns:a16="http://schemas.microsoft.com/office/drawing/2014/main" id="{19828F02-B2A4-4FEF-9781-CA4EB4E6E391}"/>
                </a:ext>
              </a:extLst>
            </p:cNvPr>
            <p:cNvSpPr/>
            <p:nvPr/>
          </p:nvSpPr>
          <p:spPr>
            <a:xfrm>
              <a:off x="3038825" y="4556575"/>
              <a:ext cx="1550" cy="2650"/>
            </a:xfrm>
            <a:custGeom>
              <a:avLst/>
              <a:gdLst/>
              <a:ahLst/>
              <a:cxnLst/>
              <a:rect l="l" t="t" r="r" b="b"/>
              <a:pathLst>
                <a:path w="62" h="106" extrusionOk="0">
                  <a:moveTo>
                    <a:pt x="32" y="1"/>
                  </a:moveTo>
                  <a:cubicBezTo>
                    <a:pt x="23" y="1"/>
                    <a:pt x="16" y="11"/>
                    <a:pt x="8" y="18"/>
                  </a:cubicBezTo>
                  <a:cubicBezTo>
                    <a:pt x="4" y="30"/>
                    <a:pt x="0" y="43"/>
                    <a:pt x="4" y="59"/>
                  </a:cubicBezTo>
                  <a:cubicBezTo>
                    <a:pt x="0" y="71"/>
                    <a:pt x="4" y="84"/>
                    <a:pt x="8" y="96"/>
                  </a:cubicBezTo>
                  <a:cubicBezTo>
                    <a:pt x="14" y="102"/>
                    <a:pt x="20" y="105"/>
                    <a:pt x="26" y="105"/>
                  </a:cubicBezTo>
                  <a:cubicBezTo>
                    <a:pt x="37" y="105"/>
                    <a:pt x="49" y="95"/>
                    <a:pt x="62" y="71"/>
                  </a:cubicBezTo>
                  <a:cubicBezTo>
                    <a:pt x="54" y="5"/>
                    <a:pt x="47" y="2"/>
                    <a:pt x="40" y="2"/>
                  </a:cubicBezTo>
                  <a:cubicBezTo>
                    <a:pt x="39" y="2"/>
                    <a:pt x="38" y="2"/>
                    <a:pt x="37" y="2"/>
                  </a:cubicBezTo>
                  <a:cubicBezTo>
                    <a:pt x="35" y="1"/>
                    <a:pt x="34" y="1"/>
                    <a:pt x="32" y="1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791;p40">
              <a:extLst>
                <a:ext uri="{FF2B5EF4-FFF2-40B4-BE49-F238E27FC236}">
                  <a16:creationId xmlns:a16="http://schemas.microsoft.com/office/drawing/2014/main" id="{7C61857D-BEB4-4BAF-B698-7516DCD25F0B}"/>
                </a:ext>
              </a:extLst>
            </p:cNvPr>
            <p:cNvSpPr/>
            <p:nvPr/>
          </p:nvSpPr>
          <p:spPr>
            <a:xfrm>
              <a:off x="3037375" y="4556275"/>
              <a:ext cx="1275" cy="3325"/>
            </a:xfrm>
            <a:custGeom>
              <a:avLst/>
              <a:gdLst/>
              <a:ahLst/>
              <a:cxnLst/>
              <a:rect l="l" t="t" r="r" b="b"/>
              <a:pathLst>
                <a:path w="51" h="133" extrusionOk="0">
                  <a:moveTo>
                    <a:pt x="22" y="0"/>
                  </a:moveTo>
                  <a:cubicBezTo>
                    <a:pt x="18" y="0"/>
                    <a:pt x="14" y="4"/>
                    <a:pt x="9" y="9"/>
                  </a:cubicBezTo>
                  <a:cubicBezTo>
                    <a:pt x="5" y="22"/>
                    <a:pt x="1" y="38"/>
                    <a:pt x="1" y="50"/>
                  </a:cubicBezTo>
                  <a:cubicBezTo>
                    <a:pt x="1" y="71"/>
                    <a:pt x="5" y="87"/>
                    <a:pt x="9" y="108"/>
                  </a:cubicBezTo>
                  <a:cubicBezTo>
                    <a:pt x="14" y="125"/>
                    <a:pt x="19" y="132"/>
                    <a:pt x="24" y="132"/>
                  </a:cubicBezTo>
                  <a:cubicBezTo>
                    <a:pt x="33" y="132"/>
                    <a:pt x="42" y="110"/>
                    <a:pt x="50" y="71"/>
                  </a:cubicBezTo>
                  <a:cubicBezTo>
                    <a:pt x="41" y="21"/>
                    <a:pt x="32" y="0"/>
                    <a:pt x="22" y="0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792;p40">
              <a:extLst>
                <a:ext uri="{FF2B5EF4-FFF2-40B4-BE49-F238E27FC236}">
                  <a16:creationId xmlns:a16="http://schemas.microsoft.com/office/drawing/2014/main" id="{ADDB7D84-CFE4-4B96-964A-1AF175A5F7EC}"/>
                </a:ext>
              </a:extLst>
            </p:cNvPr>
            <p:cNvSpPr/>
            <p:nvPr/>
          </p:nvSpPr>
          <p:spPr>
            <a:xfrm>
              <a:off x="3045275" y="4556825"/>
              <a:ext cx="950" cy="3400"/>
            </a:xfrm>
            <a:custGeom>
              <a:avLst/>
              <a:gdLst/>
              <a:ahLst/>
              <a:cxnLst/>
              <a:rect l="l" t="t" r="r" b="b"/>
              <a:pathLst>
                <a:path w="38" h="136" extrusionOk="0">
                  <a:moveTo>
                    <a:pt x="21" y="1"/>
                  </a:moveTo>
                  <a:cubicBezTo>
                    <a:pt x="16" y="1"/>
                    <a:pt x="11" y="18"/>
                    <a:pt x="1" y="53"/>
                  </a:cubicBezTo>
                  <a:cubicBezTo>
                    <a:pt x="5" y="110"/>
                    <a:pt x="12" y="136"/>
                    <a:pt x="20" y="136"/>
                  </a:cubicBezTo>
                  <a:cubicBezTo>
                    <a:pt x="20" y="136"/>
                    <a:pt x="21" y="135"/>
                    <a:pt x="21" y="135"/>
                  </a:cubicBezTo>
                  <a:cubicBezTo>
                    <a:pt x="29" y="127"/>
                    <a:pt x="38" y="98"/>
                    <a:pt x="38" y="53"/>
                  </a:cubicBezTo>
                  <a:cubicBezTo>
                    <a:pt x="29" y="18"/>
                    <a:pt x="25" y="1"/>
                    <a:pt x="21" y="1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793;p40">
              <a:extLst>
                <a:ext uri="{FF2B5EF4-FFF2-40B4-BE49-F238E27FC236}">
                  <a16:creationId xmlns:a16="http://schemas.microsoft.com/office/drawing/2014/main" id="{DF57CAEE-589A-4935-9049-2974541A84CE}"/>
                </a:ext>
              </a:extLst>
            </p:cNvPr>
            <p:cNvSpPr/>
            <p:nvPr/>
          </p:nvSpPr>
          <p:spPr>
            <a:xfrm>
              <a:off x="3043850" y="4556800"/>
              <a:ext cx="1050" cy="3425"/>
            </a:xfrm>
            <a:custGeom>
              <a:avLst/>
              <a:gdLst/>
              <a:ahLst/>
              <a:cxnLst/>
              <a:rect l="l" t="t" r="r" b="b"/>
              <a:pathLst>
                <a:path w="42" h="137" extrusionOk="0">
                  <a:moveTo>
                    <a:pt x="17" y="1"/>
                  </a:moveTo>
                  <a:cubicBezTo>
                    <a:pt x="13" y="9"/>
                    <a:pt x="9" y="21"/>
                    <a:pt x="4" y="29"/>
                  </a:cubicBezTo>
                  <a:cubicBezTo>
                    <a:pt x="0" y="46"/>
                    <a:pt x="0" y="58"/>
                    <a:pt x="4" y="71"/>
                  </a:cubicBezTo>
                  <a:cubicBezTo>
                    <a:pt x="4" y="109"/>
                    <a:pt x="12" y="137"/>
                    <a:pt x="19" y="137"/>
                  </a:cubicBezTo>
                  <a:cubicBezTo>
                    <a:pt x="20" y="137"/>
                    <a:pt x="20" y="136"/>
                    <a:pt x="21" y="136"/>
                  </a:cubicBezTo>
                  <a:cubicBezTo>
                    <a:pt x="37" y="112"/>
                    <a:pt x="41" y="87"/>
                    <a:pt x="41" y="58"/>
                  </a:cubicBezTo>
                  <a:cubicBezTo>
                    <a:pt x="41" y="25"/>
                    <a:pt x="33" y="5"/>
                    <a:pt x="21" y="1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794;p40">
              <a:extLst>
                <a:ext uri="{FF2B5EF4-FFF2-40B4-BE49-F238E27FC236}">
                  <a16:creationId xmlns:a16="http://schemas.microsoft.com/office/drawing/2014/main" id="{C3027C5D-1C9E-4E91-95B5-F72AF1EA3B50}"/>
                </a:ext>
              </a:extLst>
            </p:cNvPr>
            <p:cNvSpPr/>
            <p:nvPr/>
          </p:nvSpPr>
          <p:spPr>
            <a:xfrm>
              <a:off x="3046500" y="4556600"/>
              <a:ext cx="950" cy="3175"/>
            </a:xfrm>
            <a:custGeom>
              <a:avLst/>
              <a:gdLst/>
              <a:ahLst/>
              <a:cxnLst/>
              <a:rect l="l" t="t" r="r" b="b"/>
              <a:pathLst>
                <a:path w="38" h="127" extrusionOk="0">
                  <a:moveTo>
                    <a:pt x="21" y="1"/>
                  </a:moveTo>
                  <a:cubicBezTo>
                    <a:pt x="17" y="5"/>
                    <a:pt x="13" y="5"/>
                    <a:pt x="9" y="13"/>
                  </a:cubicBezTo>
                  <a:cubicBezTo>
                    <a:pt x="5" y="21"/>
                    <a:pt x="5" y="33"/>
                    <a:pt x="1" y="46"/>
                  </a:cubicBezTo>
                  <a:cubicBezTo>
                    <a:pt x="1" y="66"/>
                    <a:pt x="5" y="87"/>
                    <a:pt x="9" y="107"/>
                  </a:cubicBezTo>
                  <a:cubicBezTo>
                    <a:pt x="11" y="120"/>
                    <a:pt x="14" y="126"/>
                    <a:pt x="18" y="126"/>
                  </a:cubicBezTo>
                  <a:cubicBezTo>
                    <a:pt x="24" y="126"/>
                    <a:pt x="31" y="112"/>
                    <a:pt x="34" y="87"/>
                  </a:cubicBezTo>
                  <a:cubicBezTo>
                    <a:pt x="38" y="70"/>
                    <a:pt x="38" y="54"/>
                    <a:pt x="34" y="33"/>
                  </a:cubicBezTo>
                  <a:cubicBezTo>
                    <a:pt x="34" y="21"/>
                    <a:pt x="26" y="13"/>
                    <a:pt x="21" y="1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795;p40">
              <a:extLst>
                <a:ext uri="{FF2B5EF4-FFF2-40B4-BE49-F238E27FC236}">
                  <a16:creationId xmlns:a16="http://schemas.microsoft.com/office/drawing/2014/main" id="{ADB821A3-9AD2-44ED-AD1B-F4C908936C28}"/>
                </a:ext>
              </a:extLst>
            </p:cNvPr>
            <p:cNvSpPr/>
            <p:nvPr/>
          </p:nvSpPr>
          <p:spPr>
            <a:xfrm>
              <a:off x="3037700" y="4595075"/>
              <a:ext cx="9350" cy="4425"/>
            </a:xfrm>
            <a:custGeom>
              <a:avLst/>
              <a:gdLst/>
              <a:ahLst/>
              <a:cxnLst/>
              <a:rect l="l" t="t" r="r" b="b"/>
              <a:pathLst>
                <a:path w="374" h="177" extrusionOk="0">
                  <a:moveTo>
                    <a:pt x="17" y="0"/>
                  </a:moveTo>
                  <a:cubicBezTo>
                    <a:pt x="12" y="0"/>
                    <a:pt x="8" y="4"/>
                    <a:pt x="8" y="8"/>
                  </a:cubicBezTo>
                  <a:cubicBezTo>
                    <a:pt x="4" y="33"/>
                    <a:pt x="0" y="58"/>
                    <a:pt x="4" y="86"/>
                  </a:cubicBezTo>
                  <a:cubicBezTo>
                    <a:pt x="7" y="131"/>
                    <a:pt x="14" y="165"/>
                    <a:pt x="24" y="165"/>
                  </a:cubicBezTo>
                  <a:cubicBezTo>
                    <a:pt x="28" y="165"/>
                    <a:pt x="32" y="159"/>
                    <a:pt x="37" y="148"/>
                  </a:cubicBezTo>
                  <a:cubicBezTo>
                    <a:pt x="46" y="129"/>
                    <a:pt x="55" y="123"/>
                    <a:pt x="63" y="123"/>
                  </a:cubicBezTo>
                  <a:cubicBezTo>
                    <a:pt x="73" y="123"/>
                    <a:pt x="82" y="131"/>
                    <a:pt x="90" y="136"/>
                  </a:cubicBezTo>
                  <a:cubicBezTo>
                    <a:pt x="94" y="140"/>
                    <a:pt x="103" y="140"/>
                    <a:pt x="111" y="144"/>
                  </a:cubicBezTo>
                  <a:lnTo>
                    <a:pt x="222" y="160"/>
                  </a:lnTo>
                  <a:cubicBezTo>
                    <a:pt x="234" y="160"/>
                    <a:pt x="246" y="167"/>
                    <a:pt x="259" y="167"/>
                  </a:cubicBezTo>
                  <a:cubicBezTo>
                    <a:pt x="263" y="167"/>
                    <a:pt x="267" y="166"/>
                    <a:pt x="271" y="164"/>
                  </a:cubicBezTo>
                  <a:cubicBezTo>
                    <a:pt x="278" y="163"/>
                    <a:pt x="286" y="161"/>
                    <a:pt x="293" y="161"/>
                  </a:cubicBezTo>
                  <a:cubicBezTo>
                    <a:pt x="303" y="161"/>
                    <a:pt x="313" y="164"/>
                    <a:pt x="324" y="173"/>
                  </a:cubicBezTo>
                  <a:cubicBezTo>
                    <a:pt x="327" y="175"/>
                    <a:pt x="329" y="176"/>
                    <a:pt x="331" y="176"/>
                  </a:cubicBezTo>
                  <a:cubicBezTo>
                    <a:pt x="337" y="176"/>
                    <a:pt x="343" y="170"/>
                    <a:pt x="349" y="164"/>
                  </a:cubicBezTo>
                  <a:cubicBezTo>
                    <a:pt x="357" y="156"/>
                    <a:pt x="369" y="156"/>
                    <a:pt x="373" y="91"/>
                  </a:cubicBezTo>
                  <a:cubicBezTo>
                    <a:pt x="361" y="50"/>
                    <a:pt x="349" y="50"/>
                    <a:pt x="337" y="50"/>
                  </a:cubicBezTo>
                  <a:cubicBezTo>
                    <a:pt x="324" y="52"/>
                    <a:pt x="312" y="53"/>
                    <a:pt x="300" y="53"/>
                  </a:cubicBezTo>
                  <a:cubicBezTo>
                    <a:pt x="287" y="53"/>
                    <a:pt x="275" y="52"/>
                    <a:pt x="263" y="50"/>
                  </a:cubicBezTo>
                  <a:cubicBezTo>
                    <a:pt x="209" y="29"/>
                    <a:pt x="156" y="17"/>
                    <a:pt x="103" y="4"/>
                  </a:cubicBezTo>
                  <a:cubicBezTo>
                    <a:pt x="74" y="0"/>
                    <a:pt x="45" y="0"/>
                    <a:pt x="17" y="0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796;p40">
              <a:extLst>
                <a:ext uri="{FF2B5EF4-FFF2-40B4-BE49-F238E27FC236}">
                  <a16:creationId xmlns:a16="http://schemas.microsoft.com/office/drawing/2014/main" id="{F7C930D5-B52A-4640-BE1A-772A9564C20A}"/>
                </a:ext>
              </a:extLst>
            </p:cNvPr>
            <p:cNvSpPr/>
            <p:nvPr/>
          </p:nvSpPr>
          <p:spPr>
            <a:xfrm>
              <a:off x="3036350" y="4594950"/>
              <a:ext cx="1250" cy="3425"/>
            </a:xfrm>
            <a:custGeom>
              <a:avLst/>
              <a:gdLst/>
              <a:ahLst/>
              <a:cxnLst/>
              <a:rect l="l" t="t" r="r" b="b"/>
              <a:pathLst>
                <a:path w="50" h="137" extrusionOk="0">
                  <a:moveTo>
                    <a:pt x="27" y="0"/>
                  </a:moveTo>
                  <a:cubicBezTo>
                    <a:pt x="19" y="0"/>
                    <a:pt x="11" y="15"/>
                    <a:pt x="5" y="34"/>
                  </a:cubicBezTo>
                  <a:cubicBezTo>
                    <a:pt x="1" y="91"/>
                    <a:pt x="1" y="112"/>
                    <a:pt x="13" y="128"/>
                  </a:cubicBezTo>
                  <a:cubicBezTo>
                    <a:pt x="18" y="132"/>
                    <a:pt x="23" y="136"/>
                    <a:pt x="28" y="136"/>
                  </a:cubicBezTo>
                  <a:cubicBezTo>
                    <a:pt x="37" y="136"/>
                    <a:pt x="44" y="119"/>
                    <a:pt x="50" y="46"/>
                  </a:cubicBezTo>
                  <a:cubicBezTo>
                    <a:pt x="42" y="13"/>
                    <a:pt x="34" y="0"/>
                    <a:pt x="27" y="0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797;p40">
              <a:extLst>
                <a:ext uri="{FF2B5EF4-FFF2-40B4-BE49-F238E27FC236}">
                  <a16:creationId xmlns:a16="http://schemas.microsoft.com/office/drawing/2014/main" id="{4F87CD8F-FB0A-4582-B729-8933CB2E7A7E}"/>
                </a:ext>
              </a:extLst>
            </p:cNvPr>
            <p:cNvSpPr/>
            <p:nvPr/>
          </p:nvSpPr>
          <p:spPr>
            <a:xfrm>
              <a:off x="3034725" y="4595450"/>
              <a:ext cx="1150" cy="3375"/>
            </a:xfrm>
            <a:custGeom>
              <a:avLst/>
              <a:gdLst/>
              <a:ahLst/>
              <a:cxnLst/>
              <a:rect l="l" t="t" r="r" b="b"/>
              <a:pathLst>
                <a:path w="46" h="135" extrusionOk="0">
                  <a:moveTo>
                    <a:pt x="19" y="1"/>
                  </a:moveTo>
                  <a:cubicBezTo>
                    <a:pt x="12" y="1"/>
                    <a:pt x="6" y="8"/>
                    <a:pt x="0" y="30"/>
                  </a:cubicBezTo>
                  <a:cubicBezTo>
                    <a:pt x="0" y="88"/>
                    <a:pt x="8" y="125"/>
                    <a:pt x="17" y="133"/>
                  </a:cubicBezTo>
                  <a:cubicBezTo>
                    <a:pt x="18" y="134"/>
                    <a:pt x="20" y="135"/>
                    <a:pt x="21" y="135"/>
                  </a:cubicBezTo>
                  <a:cubicBezTo>
                    <a:pt x="31" y="135"/>
                    <a:pt x="38" y="112"/>
                    <a:pt x="41" y="80"/>
                  </a:cubicBezTo>
                  <a:cubicBezTo>
                    <a:pt x="45" y="59"/>
                    <a:pt x="45" y="35"/>
                    <a:pt x="37" y="14"/>
                  </a:cubicBezTo>
                  <a:cubicBezTo>
                    <a:pt x="31" y="8"/>
                    <a:pt x="25" y="1"/>
                    <a:pt x="19" y="1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798;p40">
              <a:extLst>
                <a:ext uri="{FF2B5EF4-FFF2-40B4-BE49-F238E27FC236}">
                  <a16:creationId xmlns:a16="http://schemas.microsoft.com/office/drawing/2014/main" id="{CEE189CB-4968-4C4E-BC29-C83A9DA2AF43}"/>
                </a:ext>
              </a:extLst>
            </p:cNvPr>
            <p:cNvSpPr/>
            <p:nvPr/>
          </p:nvSpPr>
          <p:spPr>
            <a:xfrm>
              <a:off x="3050725" y="4596300"/>
              <a:ext cx="725" cy="2600"/>
            </a:xfrm>
            <a:custGeom>
              <a:avLst/>
              <a:gdLst/>
              <a:ahLst/>
              <a:cxnLst/>
              <a:rect l="l" t="t" r="r" b="b"/>
              <a:pathLst>
                <a:path w="29" h="104" extrusionOk="0">
                  <a:moveTo>
                    <a:pt x="17" y="1"/>
                  </a:moveTo>
                  <a:cubicBezTo>
                    <a:pt x="13" y="5"/>
                    <a:pt x="8" y="1"/>
                    <a:pt x="8" y="9"/>
                  </a:cubicBezTo>
                  <a:cubicBezTo>
                    <a:pt x="4" y="21"/>
                    <a:pt x="4" y="37"/>
                    <a:pt x="4" y="54"/>
                  </a:cubicBezTo>
                  <a:cubicBezTo>
                    <a:pt x="0" y="66"/>
                    <a:pt x="4" y="78"/>
                    <a:pt x="8" y="87"/>
                  </a:cubicBezTo>
                  <a:cubicBezTo>
                    <a:pt x="13" y="95"/>
                    <a:pt x="21" y="99"/>
                    <a:pt x="29" y="103"/>
                  </a:cubicBezTo>
                  <a:cubicBezTo>
                    <a:pt x="29" y="74"/>
                    <a:pt x="29" y="50"/>
                    <a:pt x="29" y="33"/>
                  </a:cubicBezTo>
                  <a:cubicBezTo>
                    <a:pt x="29" y="1"/>
                    <a:pt x="21" y="1"/>
                    <a:pt x="17" y="1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799;p40">
              <a:extLst>
                <a:ext uri="{FF2B5EF4-FFF2-40B4-BE49-F238E27FC236}">
                  <a16:creationId xmlns:a16="http://schemas.microsoft.com/office/drawing/2014/main" id="{1FAE312A-8A7C-4707-BDC6-0ED62D6FBE02}"/>
                </a:ext>
              </a:extLst>
            </p:cNvPr>
            <p:cNvSpPr/>
            <p:nvPr/>
          </p:nvSpPr>
          <p:spPr>
            <a:xfrm>
              <a:off x="3026000" y="4516750"/>
              <a:ext cx="14900" cy="5650"/>
            </a:xfrm>
            <a:custGeom>
              <a:avLst/>
              <a:gdLst/>
              <a:ahLst/>
              <a:cxnLst/>
              <a:rect l="l" t="t" r="r" b="b"/>
              <a:pathLst>
                <a:path w="596" h="226" extrusionOk="0">
                  <a:moveTo>
                    <a:pt x="82" y="1"/>
                  </a:moveTo>
                  <a:cubicBezTo>
                    <a:pt x="81" y="1"/>
                    <a:pt x="79" y="1"/>
                    <a:pt x="78" y="2"/>
                  </a:cubicBezTo>
                  <a:cubicBezTo>
                    <a:pt x="67" y="13"/>
                    <a:pt x="53" y="19"/>
                    <a:pt x="38" y="19"/>
                  </a:cubicBezTo>
                  <a:cubicBezTo>
                    <a:pt x="31" y="19"/>
                    <a:pt x="24" y="18"/>
                    <a:pt x="17" y="15"/>
                  </a:cubicBezTo>
                  <a:cubicBezTo>
                    <a:pt x="16" y="14"/>
                    <a:pt x="15" y="14"/>
                    <a:pt x="14" y="14"/>
                  </a:cubicBezTo>
                  <a:cubicBezTo>
                    <a:pt x="7" y="14"/>
                    <a:pt x="0" y="32"/>
                    <a:pt x="0" y="72"/>
                  </a:cubicBezTo>
                  <a:cubicBezTo>
                    <a:pt x="0" y="123"/>
                    <a:pt x="7" y="152"/>
                    <a:pt x="17" y="152"/>
                  </a:cubicBezTo>
                  <a:cubicBezTo>
                    <a:pt x="18" y="152"/>
                    <a:pt x="19" y="151"/>
                    <a:pt x="21" y="150"/>
                  </a:cubicBezTo>
                  <a:cubicBezTo>
                    <a:pt x="23" y="149"/>
                    <a:pt x="26" y="149"/>
                    <a:pt x="28" y="149"/>
                  </a:cubicBezTo>
                  <a:cubicBezTo>
                    <a:pt x="43" y="149"/>
                    <a:pt x="60" y="163"/>
                    <a:pt x="71" y="163"/>
                  </a:cubicBezTo>
                  <a:cubicBezTo>
                    <a:pt x="72" y="163"/>
                    <a:pt x="73" y="163"/>
                    <a:pt x="74" y="163"/>
                  </a:cubicBezTo>
                  <a:cubicBezTo>
                    <a:pt x="86" y="158"/>
                    <a:pt x="99" y="154"/>
                    <a:pt x="107" y="121"/>
                  </a:cubicBezTo>
                  <a:lnTo>
                    <a:pt x="181" y="216"/>
                  </a:lnTo>
                  <a:cubicBezTo>
                    <a:pt x="187" y="196"/>
                    <a:pt x="193" y="189"/>
                    <a:pt x="200" y="189"/>
                  </a:cubicBezTo>
                  <a:cubicBezTo>
                    <a:pt x="213" y="189"/>
                    <a:pt x="225" y="212"/>
                    <a:pt x="230" y="212"/>
                  </a:cubicBezTo>
                  <a:cubicBezTo>
                    <a:pt x="231" y="211"/>
                    <a:pt x="232" y="211"/>
                    <a:pt x="233" y="211"/>
                  </a:cubicBezTo>
                  <a:cubicBezTo>
                    <a:pt x="242" y="211"/>
                    <a:pt x="249" y="226"/>
                    <a:pt x="255" y="226"/>
                  </a:cubicBezTo>
                  <a:cubicBezTo>
                    <a:pt x="256" y="226"/>
                    <a:pt x="258" y="225"/>
                    <a:pt x="259" y="224"/>
                  </a:cubicBezTo>
                  <a:cubicBezTo>
                    <a:pt x="288" y="204"/>
                    <a:pt x="312" y="183"/>
                    <a:pt x="345" y="167"/>
                  </a:cubicBezTo>
                  <a:cubicBezTo>
                    <a:pt x="370" y="158"/>
                    <a:pt x="398" y="142"/>
                    <a:pt x="427" y="134"/>
                  </a:cubicBezTo>
                  <a:cubicBezTo>
                    <a:pt x="431" y="132"/>
                    <a:pt x="436" y="131"/>
                    <a:pt x="441" y="131"/>
                  </a:cubicBezTo>
                  <a:cubicBezTo>
                    <a:pt x="454" y="131"/>
                    <a:pt x="466" y="138"/>
                    <a:pt x="472" y="150"/>
                  </a:cubicBezTo>
                  <a:cubicBezTo>
                    <a:pt x="474" y="154"/>
                    <a:pt x="476" y="156"/>
                    <a:pt x="478" y="156"/>
                  </a:cubicBezTo>
                  <a:cubicBezTo>
                    <a:pt x="483" y="156"/>
                    <a:pt x="490" y="149"/>
                    <a:pt x="493" y="146"/>
                  </a:cubicBezTo>
                  <a:cubicBezTo>
                    <a:pt x="497" y="146"/>
                    <a:pt x="501" y="142"/>
                    <a:pt x="505" y="142"/>
                  </a:cubicBezTo>
                  <a:cubicBezTo>
                    <a:pt x="530" y="142"/>
                    <a:pt x="554" y="150"/>
                    <a:pt x="583" y="154"/>
                  </a:cubicBezTo>
                  <a:cubicBezTo>
                    <a:pt x="583" y="154"/>
                    <a:pt x="587" y="150"/>
                    <a:pt x="591" y="146"/>
                  </a:cubicBezTo>
                  <a:cubicBezTo>
                    <a:pt x="595" y="130"/>
                    <a:pt x="595" y="113"/>
                    <a:pt x="595" y="93"/>
                  </a:cubicBezTo>
                  <a:cubicBezTo>
                    <a:pt x="595" y="85"/>
                    <a:pt x="595" y="76"/>
                    <a:pt x="595" y="72"/>
                  </a:cubicBezTo>
                  <a:cubicBezTo>
                    <a:pt x="591" y="60"/>
                    <a:pt x="591" y="48"/>
                    <a:pt x="583" y="35"/>
                  </a:cubicBezTo>
                  <a:cubicBezTo>
                    <a:pt x="579" y="31"/>
                    <a:pt x="571" y="27"/>
                    <a:pt x="558" y="27"/>
                  </a:cubicBezTo>
                  <a:cubicBezTo>
                    <a:pt x="547" y="27"/>
                    <a:pt x="535" y="36"/>
                    <a:pt x="523" y="36"/>
                  </a:cubicBezTo>
                  <a:cubicBezTo>
                    <a:pt x="516" y="36"/>
                    <a:pt x="510" y="34"/>
                    <a:pt x="505" y="27"/>
                  </a:cubicBezTo>
                  <a:cubicBezTo>
                    <a:pt x="494" y="16"/>
                    <a:pt x="483" y="12"/>
                    <a:pt x="472" y="12"/>
                  </a:cubicBezTo>
                  <a:cubicBezTo>
                    <a:pt x="456" y="12"/>
                    <a:pt x="440" y="21"/>
                    <a:pt x="423" y="23"/>
                  </a:cubicBezTo>
                  <a:cubicBezTo>
                    <a:pt x="419" y="23"/>
                    <a:pt x="411" y="27"/>
                    <a:pt x="402" y="27"/>
                  </a:cubicBezTo>
                  <a:cubicBezTo>
                    <a:pt x="391" y="27"/>
                    <a:pt x="379" y="18"/>
                    <a:pt x="367" y="18"/>
                  </a:cubicBezTo>
                  <a:cubicBezTo>
                    <a:pt x="362" y="18"/>
                    <a:pt x="358" y="20"/>
                    <a:pt x="353" y="23"/>
                  </a:cubicBezTo>
                  <a:cubicBezTo>
                    <a:pt x="338" y="31"/>
                    <a:pt x="324" y="34"/>
                    <a:pt x="309" y="34"/>
                  </a:cubicBezTo>
                  <a:cubicBezTo>
                    <a:pt x="280" y="34"/>
                    <a:pt x="252" y="23"/>
                    <a:pt x="222" y="23"/>
                  </a:cubicBezTo>
                  <a:cubicBezTo>
                    <a:pt x="209" y="20"/>
                    <a:pt x="195" y="8"/>
                    <a:pt x="184" y="8"/>
                  </a:cubicBezTo>
                  <a:cubicBezTo>
                    <a:pt x="182" y="8"/>
                    <a:pt x="179" y="9"/>
                    <a:pt x="177" y="11"/>
                  </a:cubicBezTo>
                  <a:cubicBezTo>
                    <a:pt x="174" y="12"/>
                    <a:pt x="172" y="12"/>
                    <a:pt x="169" y="12"/>
                  </a:cubicBezTo>
                  <a:cubicBezTo>
                    <a:pt x="160" y="12"/>
                    <a:pt x="151" y="8"/>
                    <a:pt x="143" y="8"/>
                  </a:cubicBezTo>
                  <a:cubicBezTo>
                    <a:pt x="131" y="8"/>
                    <a:pt x="120" y="16"/>
                    <a:pt x="111" y="60"/>
                  </a:cubicBezTo>
                  <a:cubicBezTo>
                    <a:pt x="97" y="21"/>
                    <a:pt x="89" y="1"/>
                    <a:pt x="82" y="1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800;p40">
              <a:extLst>
                <a:ext uri="{FF2B5EF4-FFF2-40B4-BE49-F238E27FC236}">
                  <a16:creationId xmlns:a16="http://schemas.microsoft.com/office/drawing/2014/main" id="{0ED8271F-D2E3-44D9-80AC-3AF0918502E1}"/>
                </a:ext>
              </a:extLst>
            </p:cNvPr>
            <p:cNvSpPr/>
            <p:nvPr/>
          </p:nvSpPr>
          <p:spPr>
            <a:xfrm>
              <a:off x="3046500" y="4516725"/>
              <a:ext cx="2400" cy="3175"/>
            </a:xfrm>
            <a:custGeom>
              <a:avLst/>
              <a:gdLst/>
              <a:ahLst/>
              <a:cxnLst/>
              <a:rect l="l" t="t" r="r" b="b"/>
              <a:pathLst>
                <a:path w="96" h="127" extrusionOk="0">
                  <a:moveTo>
                    <a:pt x="47" y="0"/>
                  </a:moveTo>
                  <a:cubicBezTo>
                    <a:pt x="38" y="0"/>
                    <a:pt x="30" y="1"/>
                    <a:pt x="21" y="3"/>
                  </a:cubicBezTo>
                  <a:cubicBezTo>
                    <a:pt x="13" y="3"/>
                    <a:pt x="5" y="20"/>
                    <a:pt x="5" y="53"/>
                  </a:cubicBezTo>
                  <a:cubicBezTo>
                    <a:pt x="1" y="77"/>
                    <a:pt x="9" y="102"/>
                    <a:pt x="21" y="122"/>
                  </a:cubicBezTo>
                  <a:cubicBezTo>
                    <a:pt x="21" y="127"/>
                    <a:pt x="26" y="127"/>
                    <a:pt x="26" y="127"/>
                  </a:cubicBezTo>
                  <a:cubicBezTo>
                    <a:pt x="31" y="115"/>
                    <a:pt x="37" y="112"/>
                    <a:pt x="43" y="112"/>
                  </a:cubicBezTo>
                  <a:cubicBezTo>
                    <a:pt x="52" y="112"/>
                    <a:pt x="60" y="120"/>
                    <a:pt x="69" y="120"/>
                  </a:cubicBezTo>
                  <a:cubicBezTo>
                    <a:pt x="71" y="120"/>
                    <a:pt x="73" y="119"/>
                    <a:pt x="75" y="118"/>
                  </a:cubicBezTo>
                  <a:cubicBezTo>
                    <a:pt x="83" y="118"/>
                    <a:pt x="91" y="110"/>
                    <a:pt x="95" y="69"/>
                  </a:cubicBezTo>
                  <a:cubicBezTo>
                    <a:pt x="87" y="12"/>
                    <a:pt x="87" y="8"/>
                    <a:pt x="75" y="3"/>
                  </a:cubicBezTo>
                  <a:cubicBezTo>
                    <a:pt x="65" y="1"/>
                    <a:pt x="55" y="0"/>
                    <a:pt x="47" y="0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801;p40">
              <a:extLst>
                <a:ext uri="{FF2B5EF4-FFF2-40B4-BE49-F238E27FC236}">
                  <a16:creationId xmlns:a16="http://schemas.microsoft.com/office/drawing/2014/main" id="{E9BBE091-8DC8-4E57-BFE0-E304917CA444}"/>
                </a:ext>
              </a:extLst>
            </p:cNvPr>
            <p:cNvSpPr/>
            <p:nvPr/>
          </p:nvSpPr>
          <p:spPr>
            <a:xfrm>
              <a:off x="3043750" y="4516450"/>
              <a:ext cx="1050" cy="3350"/>
            </a:xfrm>
            <a:custGeom>
              <a:avLst/>
              <a:gdLst/>
              <a:ahLst/>
              <a:cxnLst/>
              <a:rect l="l" t="t" r="r" b="b"/>
              <a:pathLst>
                <a:path w="42" h="134" extrusionOk="0">
                  <a:moveTo>
                    <a:pt x="11" y="1"/>
                  </a:moveTo>
                  <a:cubicBezTo>
                    <a:pt x="7" y="1"/>
                    <a:pt x="4" y="25"/>
                    <a:pt x="0" y="68"/>
                  </a:cubicBezTo>
                  <a:cubicBezTo>
                    <a:pt x="0" y="88"/>
                    <a:pt x="4" y="109"/>
                    <a:pt x="13" y="129"/>
                  </a:cubicBezTo>
                  <a:cubicBezTo>
                    <a:pt x="14" y="132"/>
                    <a:pt x="16" y="134"/>
                    <a:pt x="18" y="134"/>
                  </a:cubicBezTo>
                  <a:cubicBezTo>
                    <a:pt x="22" y="134"/>
                    <a:pt x="28" y="129"/>
                    <a:pt x="33" y="121"/>
                  </a:cubicBezTo>
                  <a:cubicBezTo>
                    <a:pt x="41" y="92"/>
                    <a:pt x="41" y="64"/>
                    <a:pt x="37" y="35"/>
                  </a:cubicBezTo>
                  <a:cubicBezTo>
                    <a:pt x="33" y="23"/>
                    <a:pt x="25" y="10"/>
                    <a:pt x="13" y="2"/>
                  </a:cubicBezTo>
                  <a:cubicBezTo>
                    <a:pt x="12" y="1"/>
                    <a:pt x="11" y="1"/>
                    <a:pt x="11" y="1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802;p40">
              <a:extLst>
                <a:ext uri="{FF2B5EF4-FFF2-40B4-BE49-F238E27FC236}">
                  <a16:creationId xmlns:a16="http://schemas.microsoft.com/office/drawing/2014/main" id="{4E97F2A1-BA61-4C3D-B5F8-3DC2052EED7E}"/>
                </a:ext>
              </a:extLst>
            </p:cNvPr>
            <p:cNvSpPr/>
            <p:nvPr/>
          </p:nvSpPr>
          <p:spPr>
            <a:xfrm>
              <a:off x="3042100" y="4516875"/>
              <a:ext cx="1150" cy="3475"/>
            </a:xfrm>
            <a:custGeom>
              <a:avLst/>
              <a:gdLst/>
              <a:ahLst/>
              <a:cxnLst/>
              <a:rect l="l" t="t" r="r" b="b"/>
              <a:pathLst>
                <a:path w="46" h="139" extrusionOk="0">
                  <a:moveTo>
                    <a:pt x="22" y="0"/>
                  </a:moveTo>
                  <a:cubicBezTo>
                    <a:pt x="15" y="0"/>
                    <a:pt x="9" y="11"/>
                    <a:pt x="5" y="43"/>
                  </a:cubicBezTo>
                  <a:cubicBezTo>
                    <a:pt x="1" y="75"/>
                    <a:pt x="5" y="108"/>
                    <a:pt x="17" y="137"/>
                  </a:cubicBezTo>
                  <a:cubicBezTo>
                    <a:pt x="18" y="138"/>
                    <a:pt x="19" y="138"/>
                    <a:pt x="20" y="138"/>
                  </a:cubicBezTo>
                  <a:cubicBezTo>
                    <a:pt x="28" y="138"/>
                    <a:pt x="38" y="108"/>
                    <a:pt x="42" y="71"/>
                  </a:cubicBezTo>
                  <a:cubicBezTo>
                    <a:pt x="46" y="51"/>
                    <a:pt x="42" y="30"/>
                    <a:pt x="37" y="14"/>
                  </a:cubicBezTo>
                  <a:cubicBezTo>
                    <a:pt x="32" y="7"/>
                    <a:pt x="27" y="0"/>
                    <a:pt x="22" y="0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803;p40">
              <a:extLst>
                <a:ext uri="{FF2B5EF4-FFF2-40B4-BE49-F238E27FC236}">
                  <a16:creationId xmlns:a16="http://schemas.microsoft.com/office/drawing/2014/main" id="{344FAF99-BC74-4C4B-B1BA-671292B82AAB}"/>
                </a:ext>
              </a:extLst>
            </p:cNvPr>
            <p:cNvSpPr/>
            <p:nvPr/>
          </p:nvSpPr>
          <p:spPr>
            <a:xfrm>
              <a:off x="3041075" y="4516950"/>
              <a:ext cx="950" cy="3575"/>
            </a:xfrm>
            <a:custGeom>
              <a:avLst/>
              <a:gdLst/>
              <a:ahLst/>
              <a:cxnLst/>
              <a:rect l="l" t="t" r="r" b="b"/>
              <a:pathLst>
                <a:path w="38" h="143" extrusionOk="0">
                  <a:moveTo>
                    <a:pt x="16" y="0"/>
                  </a:moveTo>
                  <a:cubicBezTo>
                    <a:pt x="11" y="0"/>
                    <a:pt x="7" y="19"/>
                    <a:pt x="1" y="56"/>
                  </a:cubicBezTo>
                  <a:cubicBezTo>
                    <a:pt x="4" y="107"/>
                    <a:pt x="8" y="143"/>
                    <a:pt x="16" y="143"/>
                  </a:cubicBezTo>
                  <a:cubicBezTo>
                    <a:pt x="16" y="143"/>
                    <a:pt x="17" y="142"/>
                    <a:pt x="17" y="142"/>
                  </a:cubicBezTo>
                  <a:cubicBezTo>
                    <a:pt x="29" y="134"/>
                    <a:pt x="37" y="113"/>
                    <a:pt x="37" y="52"/>
                  </a:cubicBezTo>
                  <a:cubicBezTo>
                    <a:pt x="27" y="18"/>
                    <a:pt x="21" y="0"/>
                    <a:pt x="16" y="0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804;p40">
              <a:extLst>
                <a:ext uri="{FF2B5EF4-FFF2-40B4-BE49-F238E27FC236}">
                  <a16:creationId xmlns:a16="http://schemas.microsoft.com/office/drawing/2014/main" id="{934B13AD-4616-43A0-A627-DCBDD2CE484C}"/>
                </a:ext>
              </a:extLst>
            </p:cNvPr>
            <p:cNvSpPr/>
            <p:nvPr/>
          </p:nvSpPr>
          <p:spPr>
            <a:xfrm>
              <a:off x="3045075" y="4516675"/>
              <a:ext cx="850" cy="2800"/>
            </a:xfrm>
            <a:custGeom>
              <a:avLst/>
              <a:gdLst/>
              <a:ahLst/>
              <a:cxnLst/>
              <a:rect l="l" t="t" r="r" b="b"/>
              <a:pathLst>
                <a:path w="34" h="112" extrusionOk="0">
                  <a:moveTo>
                    <a:pt x="16" y="1"/>
                  </a:moveTo>
                  <a:cubicBezTo>
                    <a:pt x="14" y="1"/>
                    <a:pt x="11" y="3"/>
                    <a:pt x="9" y="10"/>
                  </a:cubicBezTo>
                  <a:cubicBezTo>
                    <a:pt x="5" y="22"/>
                    <a:pt x="1" y="34"/>
                    <a:pt x="1" y="47"/>
                  </a:cubicBezTo>
                  <a:cubicBezTo>
                    <a:pt x="1" y="67"/>
                    <a:pt x="5" y="88"/>
                    <a:pt x="9" y="108"/>
                  </a:cubicBezTo>
                  <a:cubicBezTo>
                    <a:pt x="11" y="110"/>
                    <a:pt x="13" y="112"/>
                    <a:pt x="15" y="112"/>
                  </a:cubicBezTo>
                  <a:cubicBezTo>
                    <a:pt x="23" y="112"/>
                    <a:pt x="30" y="98"/>
                    <a:pt x="33" y="42"/>
                  </a:cubicBezTo>
                  <a:cubicBezTo>
                    <a:pt x="28" y="16"/>
                    <a:pt x="22" y="1"/>
                    <a:pt x="16" y="1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805;p40">
              <a:extLst>
                <a:ext uri="{FF2B5EF4-FFF2-40B4-BE49-F238E27FC236}">
                  <a16:creationId xmlns:a16="http://schemas.microsoft.com/office/drawing/2014/main" id="{82EC03A2-22EE-4D8B-B1E9-475784E9F1D8}"/>
                </a:ext>
              </a:extLst>
            </p:cNvPr>
            <p:cNvSpPr/>
            <p:nvPr/>
          </p:nvSpPr>
          <p:spPr>
            <a:xfrm>
              <a:off x="3025075" y="4516975"/>
              <a:ext cx="850" cy="2825"/>
            </a:xfrm>
            <a:custGeom>
              <a:avLst/>
              <a:gdLst/>
              <a:ahLst/>
              <a:cxnLst/>
              <a:rect l="l" t="t" r="r" b="b"/>
              <a:pathLst>
                <a:path w="34" h="113" extrusionOk="0">
                  <a:moveTo>
                    <a:pt x="14" y="0"/>
                  </a:moveTo>
                  <a:cubicBezTo>
                    <a:pt x="11" y="0"/>
                    <a:pt x="7" y="4"/>
                    <a:pt x="5" y="14"/>
                  </a:cubicBezTo>
                  <a:cubicBezTo>
                    <a:pt x="0" y="47"/>
                    <a:pt x="0" y="80"/>
                    <a:pt x="9" y="112"/>
                  </a:cubicBezTo>
                  <a:lnTo>
                    <a:pt x="29" y="96"/>
                  </a:lnTo>
                  <a:cubicBezTo>
                    <a:pt x="33" y="67"/>
                    <a:pt x="29" y="35"/>
                    <a:pt x="21" y="6"/>
                  </a:cubicBezTo>
                  <a:cubicBezTo>
                    <a:pt x="19" y="2"/>
                    <a:pt x="17" y="0"/>
                    <a:pt x="14" y="0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806;p40">
              <a:extLst>
                <a:ext uri="{FF2B5EF4-FFF2-40B4-BE49-F238E27FC236}">
                  <a16:creationId xmlns:a16="http://schemas.microsoft.com/office/drawing/2014/main" id="{EE82E764-8196-40CD-B2E2-D12D2275723B}"/>
                </a:ext>
              </a:extLst>
            </p:cNvPr>
            <p:cNvSpPr/>
            <p:nvPr/>
          </p:nvSpPr>
          <p:spPr>
            <a:xfrm>
              <a:off x="3032050" y="4608600"/>
              <a:ext cx="10700" cy="3775"/>
            </a:xfrm>
            <a:custGeom>
              <a:avLst/>
              <a:gdLst/>
              <a:ahLst/>
              <a:cxnLst/>
              <a:rect l="l" t="t" r="r" b="b"/>
              <a:pathLst>
                <a:path w="428" h="151" extrusionOk="0">
                  <a:moveTo>
                    <a:pt x="50" y="9"/>
                  </a:moveTo>
                  <a:cubicBezTo>
                    <a:pt x="33" y="13"/>
                    <a:pt x="17" y="1"/>
                    <a:pt x="0" y="38"/>
                  </a:cubicBezTo>
                  <a:lnTo>
                    <a:pt x="0" y="95"/>
                  </a:lnTo>
                  <a:cubicBezTo>
                    <a:pt x="13" y="136"/>
                    <a:pt x="25" y="140"/>
                    <a:pt x="41" y="140"/>
                  </a:cubicBezTo>
                  <a:cubicBezTo>
                    <a:pt x="119" y="140"/>
                    <a:pt x="193" y="149"/>
                    <a:pt x="271" y="149"/>
                  </a:cubicBezTo>
                  <a:cubicBezTo>
                    <a:pt x="276" y="150"/>
                    <a:pt x="281" y="150"/>
                    <a:pt x="286" y="150"/>
                  </a:cubicBezTo>
                  <a:cubicBezTo>
                    <a:pt x="301" y="150"/>
                    <a:pt x="316" y="145"/>
                    <a:pt x="329" y="132"/>
                  </a:cubicBezTo>
                  <a:cubicBezTo>
                    <a:pt x="339" y="125"/>
                    <a:pt x="347" y="119"/>
                    <a:pt x="356" y="119"/>
                  </a:cubicBezTo>
                  <a:cubicBezTo>
                    <a:pt x="361" y="119"/>
                    <a:pt x="367" y="122"/>
                    <a:pt x="374" y="128"/>
                  </a:cubicBezTo>
                  <a:cubicBezTo>
                    <a:pt x="378" y="133"/>
                    <a:pt x="383" y="135"/>
                    <a:pt x="387" y="135"/>
                  </a:cubicBezTo>
                  <a:cubicBezTo>
                    <a:pt x="399" y="135"/>
                    <a:pt x="412" y="118"/>
                    <a:pt x="427" y="79"/>
                  </a:cubicBezTo>
                  <a:cubicBezTo>
                    <a:pt x="411" y="37"/>
                    <a:pt x="397" y="20"/>
                    <a:pt x="384" y="20"/>
                  </a:cubicBezTo>
                  <a:cubicBezTo>
                    <a:pt x="376" y="20"/>
                    <a:pt x="369" y="25"/>
                    <a:pt x="362" y="34"/>
                  </a:cubicBezTo>
                  <a:cubicBezTo>
                    <a:pt x="358" y="37"/>
                    <a:pt x="354" y="47"/>
                    <a:pt x="351" y="47"/>
                  </a:cubicBezTo>
                  <a:cubicBezTo>
                    <a:pt x="350" y="47"/>
                    <a:pt x="350" y="47"/>
                    <a:pt x="349" y="46"/>
                  </a:cubicBezTo>
                  <a:cubicBezTo>
                    <a:pt x="334" y="26"/>
                    <a:pt x="320" y="20"/>
                    <a:pt x="306" y="20"/>
                  </a:cubicBezTo>
                  <a:cubicBezTo>
                    <a:pt x="292" y="20"/>
                    <a:pt x="277" y="26"/>
                    <a:pt x="262" y="26"/>
                  </a:cubicBezTo>
                  <a:cubicBezTo>
                    <a:pt x="259" y="26"/>
                    <a:pt x="257" y="26"/>
                    <a:pt x="255" y="26"/>
                  </a:cubicBezTo>
                  <a:cubicBezTo>
                    <a:pt x="210" y="17"/>
                    <a:pt x="165" y="21"/>
                    <a:pt x="119" y="17"/>
                  </a:cubicBezTo>
                  <a:cubicBezTo>
                    <a:pt x="95" y="13"/>
                    <a:pt x="74" y="9"/>
                    <a:pt x="50" y="9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807;p40">
              <a:extLst>
                <a:ext uri="{FF2B5EF4-FFF2-40B4-BE49-F238E27FC236}">
                  <a16:creationId xmlns:a16="http://schemas.microsoft.com/office/drawing/2014/main" id="{4E9FEF7C-32F6-47DB-AAEC-82EA539825F5}"/>
                </a:ext>
              </a:extLst>
            </p:cNvPr>
            <p:cNvSpPr/>
            <p:nvPr/>
          </p:nvSpPr>
          <p:spPr>
            <a:xfrm>
              <a:off x="3042825" y="4609575"/>
              <a:ext cx="950" cy="2025"/>
            </a:xfrm>
            <a:custGeom>
              <a:avLst/>
              <a:gdLst/>
              <a:ahLst/>
              <a:cxnLst/>
              <a:rect l="l" t="t" r="r" b="b"/>
              <a:pathLst>
                <a:path w="38" h="81" extrusionOk="0">
                  <a:moveTo>
                    <a:pt x="21" y="0"/>
                  </a:moveTo>
                  <a:cubicBezTo>
                    <a:pt x="15" y="0"/>
                    <a:pt x="9" y="11"/>
                    <a:pt x="0" y="23"/>
                  </a:cubicBezTo>
                  <a:cubicBezTo>
                    <a:pt x="7" y="62"/>
                    <a:pt x="12" y="81"/>
                    <a:pt x="18" y="81"/>
                  </a:cubicBezTo>
                  <a:cubicBezTo>
                    <a:pt x="23" y="81"/>
                    <a:pt x="29" y="65"/>
                    <a:pt x="37" y="36"/>
                  </a:cubicBezTo>
                  <a:cubicBezTo>
                    <a:pt x="31" y="10"/>
                    <a:pt x="26" y="0"/>
                    <a:pt x="21" y="0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808;p40">
              <a:extLst>
                <a:ext uri="{FF2B5EF4-FFF2-40B4-BE49-F238E27FC236}">
                  <a16:creationId xmlns:a16="http://schemas.microsoft.com/office/drawing/2014/main" id="{A590C737-1C03-495D-98C3-9FDBDF8E99E3}"/>
                </a:ext>
              </a:extLst>
            </p:cNvPr>
            <p:cNvSpPr/>
            <p:nvPr/>
          </p:nvSpPr>
          <p:spPr>
            <a:xfrm>
              <a:off x="3040550" y="4621775"/>
              <a:ext cx="10200" cy="3575"/>
            </a:xfrm>
            <a:custGeom>
              <a:avLst/>
              <a:gdLst/>
              <a:ahLst/>
              <a:cxnLst/>
              <a:rect l="l" t="t" r="r" b="b"/>
              <a:pathLst>
                <a:path w="408" h="143" extrusionOk="0">
                  <a:moveTo>
                    <a:pt x="338" y="1"/>
                  </a:moveTo>
                  <a:cubicBezTo>
                    <a:pt x="310" y="1"/>
                    <a:pt x="282" y="13"/>
                    <a:pt x="251" y="16"/>
                  </a:cubicBezTo>
                  <a:cubicBezTo>
                    <a:pt x="210" y="20"/>
                    <a:pt x="169" y="24"/>
                    <a:pt x="128" y="24"/>
                  </a:cubicBezTo>
                  <a:cubicBezTo>
                    <a:pt x="91" y="24"/>
                    <a:pt x="58" y="11"/>
                    <a:pt x="26" y="7"/>
                  </a:cubicBezTo>
                  <a:cubicBezTo>
                    <a:pt x="22" y="7"/>
                    <a:pt x="13" y="11"/>
                    <a:pt x="9" y="20"/>
                  </a:cubicBezTo>
                  <a:cubicBezTo>
                    <a:pt x="5" y="32"/>
                    <a:pt x="1" y="48"/>
                    <a:pt x="5" y="61"/>
                  </a:cubicBezTo>
                  <a:cubicBezTo>
                    <a:pt x="1" y="77"/>
                    <a:pt x="5" y="94"/>
                    <a:pt x="9" y="106"/>
                  </a:cubicBezTo>
                  <a:cubicBezTo>
                    <a:pt x="17" y="118"/>
                    <a:pt x="26" y="126"/>
                    <a:pt x="30" y="126"/>
                  </a:cubicBezTo>
                  <a:lnTo>
                    <a:pt x="83" y="126"/>
                  </a:lnTo>
                  <a:cubicBezTo>
                    <a:pt x="108" y="135"/>
                    <a:pt x="136" y="139"/>
                    <a:pt x="161" y="143"/>
                  </a:cubicBezTo>
                  <a:cubicBezTo>
                    <a:pt x="218" y="143"/>
                    <a:pt x="272" y="135"/>
                    <a:pt x="329" y="130"/>
                  </a:cubicBezTo>
                  <a:cubicBezTo>
                    <a:pt x="346" y="126"/>
                    <a:pt x="366" y="126"/>
                    <a:pt x="374" y="126"/>
                  </a:cubicBezTo>
                  <a:cubicBezTo>
                    <a:pt x="387" y="122"/>
                    <a:pt x="399" y="114"/>
                    <a:pt x="407" y="40"/>
                  </a:cubicBezTo>
                  <a:cubicBezTo>
                    <a:pt x="399" y="28"/>
                    <a:pt x="387" y="20"/>
                    <a:pt x="378" y="11"/>
                  </a:cubicBezTo>
                  <a:cubicBezTo>
                    <a:pt x="365" y="3"/>
                    <a:pt x="352" y="1"/>
                    <a:pt x="338" y="1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809;p40">
              <a:extLst>
                <a:ext uri="{FF2B5EF4-FFF2-40B4-BE49-F238E27FC236}">
                  <a16:creationId xmlns:a16="http://schemas.microsoft.com/office/drawing/2014/main" id="{A904B147-CFC4-4A1F-B89D-9D1B845693BF}"/>
                </a:ext>
              </a:extLst>
            </p:cNvPr>
            <p:cNvSpPr/>
            <p:nvPr/>
          </p:nvSpPr>
          <p:spPr>
            <a:xfrm>
              <a:off x="3050925" y="4621925"/>
              <a:ext cx="1775" cy="2925"/>
            </a:xfrm>
            <a:custGeom>
              <a:avLst/>
              <a:gdLst/>
              <a:ahLst/>
              <a:cxnLst/>
              <a:rect l="l" t="t" r="r" b="b"/>
              <a:pathLst>
                <a:path w="71" h="117" extrusionOk="0">
                  <a:moveTo>
                    <a:pt x="38" y="0"/>
                  </a:moveTo>
                  <a:cubicBezTo>
                    <a:pt x="28" y="0"/>
                    <a:pt x="18" y="8"/>
                    <a:pt x="9" y="14"/>
                  </a:cubicBezTo>
                  <a:cubicBezTo>
                    <a:pt x="5" y="30"/>
                    <a:pt x="0" y="46"/>
                    <a:pt x="5" y="59"/>
                  </a:cubicBezTo>
                  <a:cubicBezTo>
                    <a:pt x="0" y="75"/>
                    <a:pt x="5" y="92"/>
                    <a:pt x="9" y="108"/>
                  </a:cubicBezTo>
                  <a:cubicBezTo>
                    <a:pt x="17" y="111"/>
                    <a:pt x="25" y="117"/>
                    <a:pt x="32" y="117"/>
                  </a:cubicBezTo>
                  <a:cubicBezTo>
                    <a:pt x="45" y="117"/>
                    <a:pt x="58" y="103"/>
                    <a:pt x="70" y="42"/>
                  </a:cubicBezTo>
                  <a:cubicBezTo>
                    <a:pt x="59" y="10"/>
                    <a:pt x="48" y="0"/>
                    <a:pt x="38" y="0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810;p40">
              <a:extLst>
                <a:ext uri="{FF2B5EF4-FFF2-40B4-BE49-F238E27FC236}">
                  <a16:creationId xmlns:a16="http://schemas.microsoft.com/office/drawing/2014/main" id="{B6A51489-90BB-4170-B88F-4E0202FE5C7A}"/>
                </a:ext>
              </a:extLst>
            </p:cNvPr>
            <p:cNvSpPr/>
            <p:nvPr/>
          </p:nvSpPr>
          <p:spPr>
            <a:xfrm>
              <a:off x="3053500" y="4622150"/>
              <a:ext cx="1750" cy="3000"/>
            </a:xfrm>
            <a:custGeom>
              <a:avLst/>
              <a:gdLst/>
              <a:ahLst/>
              <a:cxnLst/>
              <a:rect l="l" t="t" r="r" b="b"/>
              <a:pathLst>
                <a:path w="70" h="120" extrusionOk="0">
                  <a:moveTo>
                    <a:pt x="21" y="1"/>
                  </a:moveTo>
                  <a:cubicBezTo>
                    <a:pt x="12" y="1"/>
                    <a:pt x="8" y="21"/>
                    <a:pt x="0" y="33"/>
                  </a:cubicBezTo>
                  <a:cubicBezTo>
                    <a:pt x="8" y="111"/>
                    <a:pt x="8" y="111"/>
                    <a:pt x="12" y="111"/>
                  </a:cubicBezTo>
                  <a:cubicBezTo>
                    <a:pt x="29" y="115"/>
                    <a:pt x="41" y="120"/>
                    <a:pt x="57" y="120"/>
                  </a:cubicBezTo>
                  <a:cubicBezTo>
                    <a:pt x="62" y="120"/>
                    <a:pt x="66" y="103"/>
                    <a:pt x="70" y="87"/>
                  </a:cubicBezTo>
                  <a:cubicBezTo>
                    <a:pt x="66" y="66"/>
                    <a:pt x="62" y="46"/>
                    <a:pt x="57" y="25"/>
                  </a:cubicBezTo>
                  <a:cubicBezTo>
                    <a:pt x="49" y="13"/>
                    <a:pt x="33" y="5"/>
                    <a:pt x="21" y="1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811;p40">
              <a:extLst>
                <a:ext uri="{FF2B5EF4-FFF2-40B4-BE49-F238E27FC236}">
                  <a16:creationId xmlns:a16="http://schemas.microsoft.com/office/drawing/2014/main" id="{75FBB255-966A-4236-A78D-E8943A168BD0}"/>
                </a:ext>
              </a:extLst>
            </p:cNvPr>
            <p:cNvSpPr/>
            <p:nvPr/>
          </p:nvSpPr>
          <p:spPr>
            <a:xfrm>
              <a:off x="3056150" y="4622425"/>
              <a:ext cx="850" cy="2100"/>
            </a:xfrm>
            <a:custGeom>
              <a:avLst/>
              <a:gdLst/>
              <a:ahLst/>
              <a:cxnLst/>
              <a:rect l="l" t="t" r="r" b="b"/>
              <a:pathLst>
                <a:path w="34" h="84" extrusionOk="0">
                  <a:moveTo>
                    <a:pt x="16" y="1"/>
                  </a:moveTo>
                  <a:cubicBezTo>
                    <a:pt x="11" y="1"/>
                    <a:pt x="7" y="16"/>
                    <a:pt x="1" y="47"/>
                  </a:cubicBezTo>
                  <a:cubicBezTo>
                    <a:pt x="7" y="72"/>
                    <a:pt x="12" y="84"/>
                    <a:pt x="17" y="84"/>
                  </a:cubicBezTo>
                  <a:cubicBezTo>
                    <a:pt x="22" y="84"/>
                    <a:pt x="27" y="72"/>
                    <a:pt x="34" y="47"/>
                  </a:cubicBezTo>
                  <a:cubicBezTo>
                    <a:pt x="25" y="16"/>
                    <a:pt x="20" y="1"/>
                    <a:pt x="16" y="1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812;p40">
              <a:extLst>
                <a:ext uri="{FF2B5EF4-FFF2-40B4-BE49-F238E27FC236}">
                  <a16:creationId xmlns:a16="http://schemas.microsoft.com/office/drawing/2014/main" id="{0FB963C0-051F-4CAF-9A00-F5A63B857D3B}"/>
                </a:ext>
              </a:extLst>
            </p:cNvPr>
            <p:cNvSpPr/>
            <p:nvPr/>
          </p:nvSpPr>
          <p:spPr>
            <a:xfrm>
              <a:off x="3042100" y="4503175"/>
              <a:ext cx="1050" cy="2875"/>
            </a:xfrm>
            <a:custGeom>
              <a:avLst/>
              <a:gdLst/>
              <a:ahLst/>
              <a:cxnLst/>
              <a:rect l="l" t="t" r="r" b="b"/>
              <a:pathLst>
                <a:path w="42" h="115" extrusionOk="0">
                  <a:moveTo>
                    <a:pt x="18" y="1"/>
                  </a:moveTo>
                  <a:cubicBezTo>
                    <a:pt x="12" y="1"/>
                    <a:pt x="6" y="11"/>
                    <a:pt x="1" y="41"/>
                  </a:cubicBezTo>
                  <a:cubicBezTo>
                    <a:pt x="5" y="94"/>
                    <a:pt x="13" y="115"/>
                    <a:pt x="17" y="115"/>
                  </a:cubicBezTo>
                  <a:cubicBezTo>
                    <a:pt x="25" y="115"/>
                    <a:pt x="29" y="111"/>
                    <a:pt x="37" y="98"/>
                  </a:cubicBezTo>
                  <a:cubicBezTo>
                    <a:pt x="42" y="74"/>
                    <a:pt x="42" y="53"/>
                    <a:pt x="37" y="28"/>
                  </a:cubicBezTo>
                  <a:cubicBezTo>
                    <a:pt x="31" y="13"/>
                    <a:pt x="25" y="1"/>
                    <a:pt x="18" y="1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813;p40">
              <a:extLst>
                <a:ext uri="{FF2B5EF4-FFF2-40B4-BE49-F238E27FC236}">
                  <a16:creationId xmlns:a16="http://schemas.microsoft.com/office/drawing/2014/main" id="{E7F73596-71C6-4583-AF7F-C37B34491B1E}"/>
                </a:ext>
              </a:extLst>
            </p:cNvPr>
            <p:cNvSpPr/>
            <p:nvPr/>
          </p:nvSpPr>
          <p:spPr>
            <a:xfrm>
              <a:off x="3035025" y="4503325"/>
              <a:ext cx="850" cy="2775"/>
            </a:xfrm>
            <a:custGeom>
              <a:avLst/>
              <a:gdLst/>
              <a:ahLst/>
              <a:cxnLst/>
              <a:rect l="l" t="t" r="r" b="b"/>
              <a:pathLst>
                <a:path w="34" h="111" extrusionOk="0">
                  <a:moveTo>
                    <a:pt x="21" y="0"/>
                  </a:moveTo>
                  <a:cubicBezTo>
                    <a:pt x="13" y="0"/>
                    <a:pt x="7" y="9"/>
                    <a:pt x="0" y="47"/>
                  </a:cubicBezTo>
                  <a:cubicBezTo>
                    <a:pt x="9" y="89"/>
                    <a:pt x="15" y="110"/>
                    <a:pt x="21" y="110"/>
                  </a:cubicBezTo>
                  <a:cubicBezTo>
                    <a:pt x="24" y="110"/>
                    <a:pt x="27" y="105"/>
                    <a:pt x="29" y="96"/>
                  </a:cubicBezTo>
                  <a:cubicBezTo>
                    <a:pt x="33" y="76"/>
                    <a:pt x="33" y="59"/>
                    <a:pt x="33" y="39"/>
                  </a:cubicBezTo>
                  <a:cubicBezTo>
                    <a:pt x="33" y="27"/>
                    <a:pt x="33" y="14"/>
                    <a:pt x="29" y="2"/>
                  </a:cubicBezTo>
                  <a:cubicBezTo>
                    <a:pt x="26" y="1"/>
                    <a:pt x="24" y="0"/>
                    <a:pt x="21" y="0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814;p40">
              <a:extLst>
                <a:ext uri="{FF2B5EF4-FFF2-40B4-BE49-F238E27FC236}">
                  <a16:creationId xmlns:a16="http://schemas.microsoft.com/office/drawing/2014/main" id="{84C80039-ABED-4071-84F4-CC3847E33FBB}"/>
                </a:ext>
              </a:extLst>
            </p:cNvPr>
            <p:cNvSpPr/>
            <p:nvPr/>
          </p:nvSpPr>
          <p:spPr>
            <a:xfrm>
              <a:off x="3036450" y="4503300"/>
              <a:ext cx="5275" cy="3625"/>
            </a:xfrm>
            <a:custGeom>
              <a:avLst/>
              <a:gdLst/>
              <a:ahLst/>
              <a:cxnLst/>
              <a:rect l="l" t="t" r="r" b="b"/>
              <a:pathLst>
                <a:path w="211" h="145" extrusionOk="0">
                  <a:moveTo>
                    <a:pt x="190" y="1"/>
                  </a:moveTo>
                  <a:cubicBezTo>
                    <a:pt x="188" y="1"/>
                    <a:pt x="187" y="2"/>
                    <a:pt x="186" y="3"/>
                  </a:cubicBezTo>
                  <a:lnTo>
                    <a:pt x="103" y="7"/>
                  </a:lnTo>
                  <a:lnTo>
                    <a:pt x="17" y="7"/>
                  </a:lnTo>
                  <a:cubicBezTo>
                    <a:pt x="13" y="7"/>
                    <a:pt x="13" y="7"/>
                    <a:pt x="9" y="11"/>
                  </a:cubicBezTo>
                  <a:cubicBezTo>
                    <a:pt x="1" y="40"/>
                    <a:pt x="1" y="69"/>
                    <a:pt x="5" y="97"/>
                  </a:cubicBezTo>
                  <a:cubicBezTo>
                    <a:pt x="8" y="131"/>
                    <a:pt x="14" y="140"/>
                    <a:pt x="21" y="140"/>
                  </a:cubicBezTo>
                  <a:cubicBezTo>
                    <a:pt x="22" y="140"/>
                    <a:pt x="24" y="139"/>
                    <a:pt x="25" y="138"/>
                  </a:cubicBezTo>
                  <a:cubicBezTo>
                    <a:pt x="29" y="131"/>
                    <a:pt x="35" y="116"/>
                    <a:pt x="40" y="116"/>
                  </a:cubicBezTo>
                  <a:cubicBezTo>
                    <a:pt x="40" y="116"/>
                    <a:pt x="41" y="117"/>
                    <a:pt x="42" y="118"/>
                  </a:cubicBezTo>
                  <a:cubicBezTo>
                    <a:pt x="52" y="138"/>
                    <a:pt x="61" y="142"/>
                    <a:pt x="71" y="142"/>
                  </a:cubicBezTo>
                  <a:cubicBezTo>
                    <a:pt x="78" y="142"/>
                    <a:pt x="84" y="141"/>
                    <a:pt x="92" y="141"/>
                  </a:cubicBezTo>
                  <a:cubicBezTo>
                    <a:pt x="95" y="141"/>
                    <a:pt x="99" y="141"/>
                    <a:pt x="103" y="142"/>
                  </a:cubicBezTo>
                  <a:cubicBezTo>
                    <a:pt x="105" y="143"/>
                    <a:pt x="107" y="143"/>
                    <a:pt x="109" y="143"/>
                  </a:cubicBezTo>
                  <a:cubicBezTo>
                    <a:pt x="124" y="143"/>
                    <a:pt x="139" y="132"/>
                    <a:pt x="155" y="132"/>
                  </a:cubicBezTo>
                  <a:cubicBezTo>
                    <a:pt x="162" y="132"/>
                    <a:pt x="170" y="135"/>
                    <a:pt x="177" y="142"/>
                  </a:cubicBezTo>
                  <a:cubicBezTo>
                    <a:pt x="179" y="144"/>
                    <a:pt x="181" y="144"/>
                    <a:pt x="183" y="144"/>
                  </a:cubicBezTo>
                  <a:cubicBezTo>
                    <a:pt x="193" y="144"/>
                    <a:pt x="203" y="121"/>
                    <a:pt x="210" y="40"/>
                  </a:cubicBezTo>
                  <a:cubicBezTo>
                    <a:pt x="203" y="16"/>
                    <a:pt x="197" y="1"/>
                    <a:pt x="190" y="1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815;p40">
              <a:extLst>
                <a:ext uri="{FF2B5EF4-FFF2-40B4-BE49-F238E27FC236}">
                  <a16:creationId xmlns:a16="http://schemas.microsoft.com/office/drawing/2014/main" id="{FF659131-D542-42A1-BE87-D00646AED901}"/>
                </a:ext>
              </a:extLst>
            </p:cNvPr>
            <p:cNvSpPr/>
            <p:nvPr/>
          </p:nvSpPr>
          <p:spPr>
            <a:xfrm>
              <a:off x="3044875" y="4503675"/>
              <a:ext cx="1150" cy="3000"/>
            </a:xfrm>
            <a:custGeom>
              <a:avLst/>
              <a:gdLst/>
              <a:ahLst/>
              <a:cxnLst/>
              <a:rect l="l" t="t" r="r" b="b"/>
              <a:pathLst>
                <a:path w="46" h="120" extrusionOk="0">
                  <a:moveTo>
                    <a:pt x="19" y="0"/>
                  </a:moveTo>
                  <a:cubicBezTo>
                    <a:pt x="12" y="0"/>
                    <a:pt x="7" y="20"/>
                    <a:pt x="0" y="58"/>
                  </a:cubicBezTo>
                  <a:cubicBezTo>
                    <a:pt x="4" y="119"/>
                    <a:pt x="17" y="115"/>
                    <a:pt x="25" y="119"/>
                  </a:cubicBezTo>
                  <a:cubicBezTo>
                    <a:pt x="26" y="120"/>
                    <a:pt x="28" y="120"/>
                    <a:pt x="29" y="120"/>
                  </a:cubicBezTo>
                  <a:cubicBezTo>
                    <a:pt x="38" y="120"/>
                    <a:pt x="42" y="105"/>
                    <a:pt x="45" y="54"/>
                  </a:cubicBezTo>
                  <a:cubicBezTo>
                    <a:pt x="33" y="18"/>
                    <a:pt x="25" y="0"/>
                    <a:pt x="19" y="0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816;p40">
              <a:extLst>
                <a:ext uri="{FF2B5EF4-FFF2-40B4-BE49-F238E27FC236}">
                  <a16:creationId xmlns:a16="http://schemas.microsoft.com/office/drawing/2014/main" id="{F7CE5A50-90F1-4D46-803A-9F9589B11E77}"/>
                </a:ext>
              </a:extLst>
            </p:cNvPr>
            <p:cNvSpPr/>
            <p:nvPr/>
          </p:nvSpPr>
          <p:spPr>
            <a:xfrm>
              <a:off x="3030000" y="4503750"/>
              <a:ext cx="850" cy="3050"/>
            </a:xfrm>
            <a:custGeom>
              <a:avLst/>
              <a:gdLst/>
              <a:ahLst/>
              <a:cxnLst/>
              <a:rect l="l" t="t" r="r" b="b"/>
              <a:pathLst>
                <a:path w="34" h="122" extrusionOk="0">
                  <a:moveTo>
                    <a:pt x="26" y="1"/>
                  </a:moveTo>
                  <a:cubicBezTo>
                    <a:pt x="26" y="1"/>
                    <a:pt x="25" y="1"/>
                    <a:pt x="25" y="1"/>
                  </a:cubicBezTo>
                  <a:cubicBezTo>
                    <a:pt x="17" y="5"/>
                    <a:pt x="9" y="14"/>
                    <a:pt x="0" y="26"/>
                  </a:cubicBezTo>
                  <a:cubicBezTo>
                    <a:pt x="6" y="93"/>
                    <a:pt x="10" y="122"/>
                    <a:pt x="17" y="122"/>
                  </a:cubicBezTo>
                  <a:cubicBezTo>
                    <a:pt x="19" y="122"/>
                    <a:pt x="22" y="118"/>
                    <a:pt x="25" y="112"/>
                  </a:cubicBezTo>
                  <a:cubicBezTo>
                    <a:pt x="29" y="92"/>
                    <a:pt x="33" y="71"/>
                    <a:pt x="33" y="51"/>
                  </a:cubicBezTo>
                  <a:cubicBezTo>
                    <a:pt x="33" y="21"/>
                    <a:pt x="30" y="1"/>
                    <a:pt x="26" y="1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817;p40">
              <a:extLst>
                <a:ext uri="{FF2B5EF4-FFF2-40B4-BE49-F238E27FC236}">
                  <a16:creationId xmlns:a16="http://schemas.microsoft.com/office/drawing/2014/main" id="{38868FE4-748E-4E87-95B4-63EF24626895}"/>
                </a:ext>
              </a:extLst>
            </p:cNvPr>
            <p:cNvSpPr/>
            <p:nvPr/>
          </p:nvSpPr>
          <p:spPr>
            <a:xfrm>
              <a:off x="3043525" y="4503525"/>
              <a:ext cx="850" cy="3050"/>
            </a:xfrm>
            <a:custGeom>
              <a:avLst/>
              <a:gdLst/>
              <a:ahLst/>
              <a:cxnLst/>
              <a:rect l="l" t="t" r="r" b="b"/>
              <a:pathLst>
                <a:path w="34" h="122" extrusionOk="0">
                  <a:moveTo>
                    <a:pt x="16" y="0"/>
                  </a:moveTo>
                  <a:cubicBezTo>
                    <a:pt x="10" y="0"/>
                    <a:pt x="6" y="11"/>
                    <a:pt x="1" y="39"/>
                  </a:cubicBezTo>
                  <a:cubicBezTo>
                    <a:pt x="9" y="117"/>
                    <a:pt x="5" y="121"/>
                    <a:pt x="13" y="121"/>
                  </a:cubicBezTo>
                  <a:cubicBezTo>
                    <a:pt x="17" y="117"/>
                    <a:pt x="26" y="109"/>
                    <a:pt x="30" y="92"/>
                  </a:cubicBezTo>
                  <a:cubicBezTo>
                    <a:pt x="34" y="68"/>
                    <a:pt x="34" y="39"/>
                    <a:pt x="30" y="14"/>
                  </a:cubicBezTo>
                  <a:cubicBezTo>
                    <a:pt x="24" y="6"/>
                    <a:pt x="20" y="0"/>
                    <a:pt x="16" y="0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818;p40">
              <a:extLst>
                <a:ext uri="{FF2B5EF4-FFF2-40B4-BE49-F238E27FC236}">
                  <a16:creationId xmlns:a16="http://schemas.microsoft.com/office/drawing/2014/main" id="{A08E2891-87AC-4EDD-9E62-7B60B66A2609}"/>
                </a:ext>
              </a:extLst>
            </p:cNvPr>
            <p:cNvSpPr/>
            <p:nvPr/>
          </p:nvSpPr>
          <p:spPr>
            <a:xfrm>
              <a:off x="3033475" y="4503650"/>
              <a:ext cx="850" cy="3025"/>
            </a:xfrm>
            <a:custGeom>
              <a:avLst/>
              <a:gdLst/>
              <a:ahLst/>
              <a:cxnLst/>
              <a:rect l="l" t="t" r="r" b="b"/>
              <a:pathLst>
                <a:path w="34" h="121" extrusionOk="0">
                  <a:moveTo>
                    <a:pt x="17" y="0"/>
                  </a:moveTo>
                  <a:cubicBezTo>
                    <a:pt x="15" y="0"/>
                    <a:pt x="14" y="2"/>
                    <a:pt x="13" y="5"/>
                  </a:cubicBezTo>
                  <a:cubicBezTo>
                    <a:pt x="9" y="22"/>
                    <a:pt x="5" y="38"/>
                    <a:pt x="5" y="55"/>
                  </a:cubicBezTo>
                  <a:cubicBezTo>
                    <a:pt x="1" y="75"/>
                    <a:pt x="5" y="100"/>
                    <a:pt x="13" y="120"/>
                  </a:cubicBezTo>
                  <a:cubicBezTo>
                    <a:pt x="14" y="121"/>
                    <a:pt x="15" y="121"/>
                    <a:pt x="16" y="121"/>
                  </a:cubicBezTo>
                  <a:cubicBezTo>
                    <a:pt x="26" y="121"/>
                    <a:pt x="30" y="96"/>
                    <a:pt x="34" y="42"/>
                  </a:cubicBezTo>
                  <a:cubicBezTo>
                    <a:pt x="25" y="13"/>
                    <a:pt x="20" y="0"/>
                    <a:pt x="17" y="0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819;p40">
              <a:extLst>
                <a:ext uri="{FF2B5EF4-FFF2-40B4-BE49-F238E27FC236}">
                  <a16:creationId xmlns:a16="http://schemas.microsoft.com/office/drawing/2014/main" id="{141F56A5-CC8F-4810-85F9-F18920BFF8B3}"/>
                </a:ext>
              </a:extLst>
            </p:cNvPr>
            <p:cNvSpPr/>
            <p:nvPr/>
          </p:nvSpPr>
          <p:spPr>
            <a:xfrm>
              <a:off x="3031225" y="4503675"/>
              <a:ext cx="750" cy="3150"/>
            </a:xfrm>
            <a:custGeom>
              <a:avLst/>
              <a:gdLst/>
              <a:ahLst/>
              <a:cxnLst/>
              <a:rect l="l" t="t" r="r" b="b"/>
              <a:pathLst>
                <a:path w="30" h="126" extrusionOk="0">
                  <a:moveTo>
                    <a:pt x="13" y="0"/>
                  </a:moveTo>
                  <a:cubicBezTo>
                    <a:pt x="9" y="0"/>
                    <a:pt x="5" y="17"/>
                    <a:pt x="5" y="33"/>
                  </a:cubicBezTo>
                  <a:cubicBezTo>
                    <a:pt x="1" y="54"/>
                    <a:pt x="5" y="78"/>
                    <a:pt x="5" y="99"/>
                  </a:cubicBezTo>
                  <a:cubicBezTo>
                    <a:pt x="8" y="119"/>
                    <a:pt x="12" y="126"/>
                    <a:pt x="16" y="126"/>
                  </a:cubicBezTo>
                  <a:cubicBezTo>
                    <a:pt x="20" y="126"/>
                    <a:pt x="25" y="114"/>
                    <a:pt x="29" y="103"/>
                  </a:cubicBezTo>
                  <a:cubicBezTo>
                    <a:pt x="25" y="25"/>
                    <a:pt x="17" y="0"/>
                    <a:pt x="13" y="0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820;p40">
              <a:extLst>
                <a:ext uri="{FF2B5EF4-FFF2-40B4-BE49-F238E27FC236}">
                  <a16:creationId xmlns:a16="http://schemas.microsoft.com/office/drawing/2014/main" id="{92FF0718-2CC8-4EFD-8704-F3BDBAB39923}"/>
                </a:ext>
              </a:extLst>
            </p:cNvPr>
            <p:cNvSpPr/>
            <p:nvPr/>
          </p:nvSpPr>
          <p:spPr>
            <a:xfrm>
              <a:off x="3046725" y="4504300"/>
              <a:ext cx="850" cy="2375"/>
            </a:xfrm>
            <a:custGeom>
              <a:avLst/>
              <a:gdLst/>
              <a:ahLst/>
              <a:cxnLst/>
              <a:rect l="l" t="t" r="r" b="b"/>
              <a:pathLst>
                <a:path w="34" h="95" extrusionOk="0">
                  <a:moveTo>
                    <a:pt x="17" y="1"/>
                  </a:moveTo>
                  <a:cubicBezTo>
                    <a:pt x="14" y="1"/>
                    <a:pt x="11" y="3"/>
                    <a:pt x="8" y="4"/>
                  </a:cubicBezTo>
                  <a:cubicBezTo>
                    <a:pt x="4" y="16"/>
                    <a:pt x="0" y="29"/>
                    <a:pt x="4" y="41"/>
                  </a:cubicBezTo>
                  <a:cubicBezTo>
                    <a:pt x="0" y="57"/>
                    <a:pt x="4" y="70"/>
                    <a:pt x="8" y="86"/>
                  </a:cubicBezTo>
                  <a:cubicBezTo>
                    <a:pt x="11" y="91"/>
                    <a:pt x="14" y="94"/>
                    <a:pt x="17" y="94"/>
                  </a:cubicBezTo>
                  <a:cubicBezTo>
                    <a:pt x="24" y="94"/>
                    <a:pt x="30" y="80"/>
                    <a:pt x="33" y="41"/>
                  </a:cubicBezTo>
                  <a:cubicBezTo>
                    <a:pt x="28" y="8"/>
                    <a:pt x="22" y="1"/>
                    <a:pt x="17" y="1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821;p40">
              <a:extLst>
                <a:ext uri="{FF2B5EF4-FFF2-40B4-BE49-F238E27FC236}">
                  <a16:creationId xmlns:a16="http://schemas.microsoft.com/office/drawing/2014/main" id="{80CB4F98-A808-44C0-8759-180DB43BFBA0}"/>
                </a:ext>
              </a:extLst>
            </p:cNvPr>
            <p:cNvSpPr/>
            <p:nvPr/>
          </p:nvSpPr>
          <p:spPr>
            <a:xfrm>
              <a:off x="3032675" y="4503875"/>
              <a:ext cx="525" cy="2700"/>
            </a:xfrm>
            <a:custGeom>
              <a:avLst/>
              <a:gdLst/>
              <a:ahLst/>
              <a:cxnLst/>
              <a:rect l="l" t="t" r="r" b="b"/>
              <a:pathLst>
                <a:path w="21" h="108" extrusionOk="0">
                  <a:moveTo>
                    <a:pt x="8" y="0"/>
                  </a:moveTo>
                  <a:cubicBezTo>
                    <a:pt x="0" y="0"/>
                    <a:pt x="0" y="25"/>
                    <a:pt x="0" y="46"/>
                  </a:cubicBezTo>
                  <a:cubicBezTo>
                    <a:pt x="0" y="87"/>
                    <a:pt x="0" y="107"/>
                    <a:pt x="8" y="107"/>
                  </a:cubicBezTo>
                  <a:cubicBezTo>
                    <a:pt x="12" y="107"/>
                    <a:pt x="21" y="78"/>
                    <a:pt x="21" y="50"/>
                  </a:cubicBezTo>
                  <a:cubicBezTo>
                    <a:pt x="21" y="25"/>
                    <a:pt x="12" y="0"/>
                    <a:pt x="8" y="0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822;p40">
              <a:extLst>
                <a:ext uri="{FF2B5EF4-FFF2-40B4-BE49-F238E27FC236}">
                  <a16:creationId xmlns:a16="http://schemas.microsoft.com/office/drawing/2014/main" id="{47C564AE-E40E-44E6-B1FC-953AA9A0894C}"/>
                </a:ext>
              </a:extLst>
            </p:cNvPr>
            <p:cNvSpPr/>
            <p:nvPr/>
          </p:nvSpPr>
          <p:spPr>
            <a:xfrm>
              <a:off x="3045475" y="4543150"/>
              <a:ext cx="3825" cy="3450"/>
            </a:xfrm>
            <a:custGeom>
              <a:avLst/>
              <a:gdLst/>
              <a:ahLst/>
              <a:cxnLst/>
              <a:rect l="l" t="t" r="r" b="b"/>
              <a:pathLst>
                <a:path w="153" h="138" extrusionOk="0">
                  <a:moveTo>
                    <a:pt x="106" y="0"/>
                  </a:moveTo>
                  <a:cubicBezTo>
                    <a:pt x="104" y="0"/>
                    <a:pt x="102" y="1"/>
                    <a:pt x="99" y="1"/>
                  </a:cubicBezTo>
                  <a:cubicBezTo>
                    <a:pt x="83" y="5"/>
                    <a:pt x="67" y="9"/>
                    <a:pt x="50" y="9"/>
                  </a:cubicBezTo>
                  <a:cubicBezTo>
                    <a:pt x="38" y="9"/>
                    <a:pt x="26" y="13"/>
                    <a:pt x="17" y="22"/>
                  </a:cubicBezTo>
                  <a:cubicBezTo>
                    <a:pt x="9" y="26"/>
                    <a:pt x="1" y="50"/>
                    <a:pt x="5" y="116"/>
                  </a:cubicBezTo>
                  <a:cubicBezTo>
                    <a:pt x="13" y="120"/>
                    <a:pt x="21" y="132"/>
                    <a:pt x="30" y="132"/>
                  </a:cubicBezTo>
                  <a:cubicBezTo>
                    <a:pt x="49" y="132"/>
                    <a:pt x="68" y="116"/>
                    <a:pt x="87" y="116"/>
                  </a:cubicBezTo>
                  <a:cubicBezTo>
                    <a:pt x="97" y="116"/>
                    <a:pt x="106" y="120"/>
                    <a:pt x="116" y="132"/>
                  </a:cubicBezTo>
                  <a:cubicBezTo>
                    <a:pt x="118" y="136"/>
                    <a:pt x="121" y="138"/>
                    <a:pt x="124" y="138"/>
                  </a:cubicBezTo>
                  <a:cubicBezTo>
                    <a:pt x="133" y="138"/>
                    <a:pt x="143" y="113"/>
                    <a:pt x="153" y="58"/>
                  </a:cubicBezTo>
                  <a:cubicBezTo>
                    <a:pt x="138" y="15"/>
                    <a:pt x="124" y="0"/>
                    <a:pt x="106" y="0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823;p40">
              <a:extLst>
                <a:ext uri="{FF2B5EF4-FFF2-40B4-BE49-F238E27FC236}">
                  <a16:creationId xmlns:a16="http://schemas.microsoft.com/office/drawing/2014/main" id="{ED579C67-5EE5-49B5-B484-A3B3C716783A}"/>
                </a:ext>
              </a:extLst>
            </p:cNvPr>
            <p:cNvSpPr/>
            <p:nvPr/>
          </p:nvSpPr>
          <p:spPr>
            <a:xfrm>
              <a:off x="3050100" y="4544000"/>
              <a:ext cx="1875" cy="2800"/>
            </a:xfrm>
            <a:custGeom>
              <a:avLst/>
              <a:gdLst/>
              <a:ahLst/>
              <a:cxnLst/>
              <a:rect l="l" t="t" r="r" b="b"/>
              <a:pathLst>
                <a:path w="75" h="112" extrusionOk="0">
                  <a:moveTo>
                    <a:pt x="23" y="1"/>
                  </a:moveTo>
                  <a:cubicBezTo>
                    <a:pt x="16" y="1"/>
                    <a:pt x="9" y="8"/>
                    <a:pt x="1" y="33"/>
                  </a:cubicBezTo>
                  <a:cubicBezTo>
                    <a:pt x="1" y="53"/>
                    <a:pt x="5" y="74"/>
                    <a:pt x="9" y="90"/>
                  </a:cubicBezTo>
                  <a:cubicBezTo>
                    <a:pt x="19" y="102"/>
                    <a:pt x="29" y="111"/>
                    <a:pt x="39" y="111"/>
                  </a:cubicBezTo>
                  <a:cubicBezTo>
                    <a:pt x="50" y="111"/>
                    <a:pt x="62" y="101"/>
                    <a:pt x="74" y="74"/>
                  </a:cubicBezTo>
                  <a:cubicBezTo>
                    <a:pt x="66" y="12"/>
                    <a:pt x="58" y="16"/>
                    <a:pt x="42" y="12"/>
                  </a:cubicBezTo>
                  <a:cubicBezTo>
                    <a:pt x="35" y="8"/>
                    <a:pt x="29" y="1"/>
                    <a:pt x="23" y="1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824;p40">
              <a:extLst>
                <a:ext uri="{FF2B5EF4-FFF2-40B4-BE49-F238E27FC236}">
                  <a16:creationId xmlns:a16="http://schemas.microsoft.com/office/drawing/2014/main" id="{B52C419B-CD31-4D35-A186-AC8852BAFF39}"/>
                </a:ext>
              </a:extLst>
            </p:cNvPr>
            <p:cNvSpPr/>
            <p:nvPr/>
          </p:nvSpPr>
          <p:spPr>
            <a:xfrm>
              <a:off x="3052875" y="4543850"/>
              <a:ext cx="1550" cy="2925"/>
            </a:xfrm>
            <a:custGeom>
              <a:avLst/>
              <a:gdLst/>
              <a:ahLst/>
              <a:cxnLst/>
              <a:rect l="l" t="t" r="r" b="b"/>
              <a:pathLst>
                <a:path w="62" h="117" extrusionOk="0">
                  <a:moveTo>
                    <a:pt x="31" y="1"/>
                  </a:moveTo>
                  <a:cubicBezTo>
                    <a:pt x="26" y="1"/>
                    <a:pt x="22" y="2"/>
                    <a:pt x="19" y="2"/>
                  </a:cubicBezTo>
                  <a:cubicBezTo>
                    <a:pt x="18" y="2"/>
                    <a:pt x="18" y="2"/>
                    <a:pt x="17" y="2"/>
                  </a:cubicBezTo>
                  <a:cubicBezTo>
                    <a:pt x="16" y="1"/>
                    <a:pt x="15" y="1"/>
                    <a:pt x="14" y="1"/>
                  </a:cubicBezTo>
                  <a:cubicBezTo>
                    <a:pt x="8" y="1"/>
                    <a:pt x="4" y="16"/>
                    <a:pt x="0" y="63"/>
                  </a:cubicBezTo>
                  <a:cubicBezTo>
                    <a:pt x="13" y="117"/>
                    <a:pt x="33" y="117"/>
                    <a:pt x="41" y="117"/>
                  </a:cubicBezTo>
                  <a:cubicBezTo>
                    <a:pt x="50" y="117"/>
                    <a:pt x="58" y="108"/>
                    <a:pt x="62" y="55"/>
                  </a:cubicBezTo>
                  <a:cubicBezTo>
                    <a:pt x="54" y="8"/>
                    <a:pt x="41" y="1"/>
                    <a:pt x="31" y="1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825;p40">
              <a:extLst>
                <a:ext uri="{FF2B5EF4-FFF2-40B4-BE49-F238E27FC236}">
                  <a16:creationId xmlns:a16="http://schemas.microsoft.com/office/drawing/2014/main" id="{4A9D4C45-90AE-4A11-B213-5276DE01AFB4}"/>
                </a:ext>
              </a:extLst>
            </p:cNvPr>
            <p:cNvSpPr/>
            <p:nvPr/>
          </p:nvSpPr>
          <p:spPr>
            <a:xfrm>
              <a:off x="3035525" y="4543450"/>
              <a:ext cx="1175" cy="3650"/>
            </a:xfrm>
            <a:custGeom>
              <a:avLst/>
              <a:gdLst/>
              <a:ahLst/>
              <a:cxnLst/>
              <a:rect l="l" t="t" r="r" b="b"/>
              <a:pathLst>
                <a:path w="47" h="146" extrusionOk="0">
                  <a:moveTo>
                    <a:pt x="18" y="1"/>
                  </a:moveTo>
                  <a:cubicBezTo>
                    <a:pt x="16" y="1"/>
                    <a:pt x="14" y="1"/>
                    <a:pt x="13" y="1"/>
                  </a:cubicBezTo>
                  <a:cubicBezTo>
                    <a:pt x="9" y="5"/>
                    <a:pt x="1" y="14"/>
                    <a:pt x="1" y="51"/>
                  </a:cubicBezTo>
                  <a:cubicBezTo>
                    <a:pt x="5" y="71"/>
                    <a:pt x="5" y="96"/>
                    <a:pt x="9" y="120"/>
                  </a:cubicBezTo>
                  <a:cubicBezTo>
                    <a:pt x="15" y="137"/>
                    <a:pt x="20" y="145"/>
                    <a:pt x="24" y="145"/>
                  </a:cubicBezTo>
                  <a:cubicBezTo>
                    <a:pt x="33" y="145"/>
                    <a:pt x="41" y="113"/>
                    <a:pt x="46" y="51"/>
                  </a:cubicBezTo>
                  <a:cubicBezTo>
                    <a:pt x="40" y="6"/>
                    <a:pt x="26" y="1"/>
                    <a:pt x="18" y="1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826;p40">
              <a:extLst>
                <a:ext uri="{FF2B5EF4-FFF2-40B4-BE49-F238E27FC236}">
                  <a16:creationId xmlns:a16="http://schemas.microsoft.com/office/drawing/2014/main" id="{F4C48699-D6E9-453A-BD97-8772413A56C6}"/>
                </a:ext>
              </a:extLst>
            </p:cNvPr>
            <p:cNvSpPr/>
            <p:nvPr/>
          </p:nvSpPr>
          <p:spPr>
            <a:xfrm>
              <a:off x="3037375" y="4543575"/>
              <a:ext cx="950" cy="2825"/>
            </a:xfrm>
            <a:custGeom>
              <a:avLst/>
              <a:gdLst/>
              <a:ahLst/>
              <a:cxnLst/>
              <a:rect l="l" t="t" r="r" b="b"/>
              <a:pathLst>
                <a:path w="38" h="113" extrusionOk="0">
                  <a:moveTo>
                    <a:pt x="21" y="0"/>
                  </a:moveTo>
                  <a:cubicBezTo>
                    <a:pt x="17" y="0"/>
                    <a:pt x="17" y="0"/>
                    <a:pt x="13" y="5"/>
                  </a:cubicBezTo>
                  <a:cubicBezTo>
                    <a:pt x="5" y="21"/>
                    <a:pt x="1" y="41"/>
                    <a:pt x="5" y="58"/>
                  </a:cubicBezTo>
                  <a:cubicBezTo>
                    <a:pt x="5" y="78"/>
                    <a:pt x="9" y="95"/>
                    <a:pt x="13" y="111"/>
                  </a:cubicBezTo>
                  <a:cubicBezTo>
                    <a:pt x="14" y="112"/>
                    <a:pt x="15" y="112"/>
                    <a:pt x="16" y="112"/>
                  </a:cubicBezTo>
                  <a:cubicBezTo>
                    <a:pt x="22" y="112"/>
                    <a:pt x="27" y="101"/>
                    <a:pt x="34" y="91"/>
                  </a:cubicBezTo>
                  <a:cubicBezTo>
                    <a:pt x="38" y="66"/>
                    <a:pt x="38" y="37"/>
                    <a:pt x="34" y="13"/>
                  </a:cubicBezTo>
                  <a:cubicBezTo>
                    <a:pt x="30" y="9"/>
                    <a:pt x="25" y="5"/>
                    <a:pt x="21" y="0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827;p40">
              <a:extLst>
                <a:ext uri="{FF2B5EF4-FFF2-40B4-BE49-F238E27FC236}">
                  <a16:creationId xmlns:a16="http://schemas.microsoft.com/office/drawing/2014/main" id="{236631CF-EC59-4E22-864D-FE2CB46037B1}"/>
                </a:ext>
              </a:extLst>
            </p:cNvPr>
            <p:cNvSpPr/>
            <p:nvPr/>
          </p:nvSpPr>
          <p:spPr>
            <a:xfrm>
              <a:off x="3044350" y="4543850"/>
              <a:ext cx="850" cy="2525"/>
            </a:xfrm>
            <a:custGeom>
              <a:avLst/>
              <a:gdLst/>
              <a:ahLst/>
              <a:cxnLst/>
              <a:rect l="l" t="t" r="r" b="b"/>
              <a:pathLst>
                <a:path w="34" h="101" extrusionOk="0">
                  <a:moveTo>
                    <a:pt x="17" y="1"/>
                  </a:moveTo>
                  <a:cubicBezTo>
                    <a:pt x="13" y="1"/>
                    <a:pt x="9" y="12"/>
                    <a:pt x="1" y="35"/>
                  </a:cubicBezTo>
                  <a:cubicBezTo>
                    <a:pt x="4" y="97"/>
                    <a:pt x="11" y="100"/>
                    <a:pt x="19" y="100"/>
                  </a:cubicBezTo>
                  <a:cubicBezTo>
                    <a:pt x="20" y="100"/>
                    <a:pt x="20" y="100"/>
                    <a:pt x="21" y="100"/>
                  </a:cubicBezTo>
                  <a:cubicBezTo>
                    <a:pt x="30" y="96"/>
                    <a:pt x="34" y="72"/>
                    <a:pt x="34" y="35"/>
                  </a:cubicBezTo>
                  <a:cubicBezTo>
                    <a:pt x="25" y="12"/>
                    <a:pt x="21" y="1"/>
                    <a:pt x="17" y="1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828;p40">
              <a:extLst>
                <a:ext uri="{FF2B5EF4-FFF2-40B4-BE49-F238E27FC236}">
                  <a16:creationId xmlns:a16="http://schemas.microsoft.com/office/drawing/2014/main" id="{4061E9BB-9B95-44FF-A1A9-BE93E1225A37}"/>
                </a:ext>
              </a:extLst>
            </p:cNvPr>
            <p:cNvSpPr/>
            <p:nvPr/>
          </p:nvSpPr>
          <p:spPr>
            <a:xfrm>
              <a:off x="3040975" y="4543675"/>
              <a:ext cx="650" cy="2600"/>
            </a:xfrm>
            <a:custGeom>
              <a:avLst/>
              <a:gdLst/>
              <a:ahLst/>
              <a:cxnLst/>
              <a:rect l="l" t="t" r="r" b="b"/>
              <a:pathLst>
                <a:path w="26" h="104" extrusionOk="0">
                  <a:moveTo>
                    <a:pt x="17" y="1"/>
                  </a:moveTo>
                  <a:cubicBezTo>
                    <a:pt x="13" y="1"/>
                    <a:pt x="5" y="13"/>
                    <a:pt x="0" y="21"/>
                  </a:cubicBezTo>
                  <a:cubicBezTo>
                    <a:pt x="4" y="81"/>
                    <a:pt x="8" y="104"/>
                    <a:pt x="15" y="104"/>
                  </a:cubicBezTo>
                  <a:cubicBezTo>
                    <a:pt x="16" y="104"/>
                    <a:pt x="16" y="103"/>
                    <a:pt x="17" y="103"/>
                  </a:cubicBezTo>
                  <a:cubicBezTo>
                    <a:pt x="21" y="95"/>
                    <a:pt x="25" y="79"/>
                    <a:pt x="25" y="46"/>
                  </a:cubicBezTo>
                  <a:cubicBezTo>
                    <a:pt x="25" y="29"/>
                    <a:pt x="21" y="13"/>
                    <a:pt x="17" y="1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829;p40">
              <a:extLst>
                <a:ext uri="{FF2B5EF4-FFF2-40B4-BE49-F238E27FC236}">
                  <a16:creationId xmlns:a16="http://schemas.microsoft.com/office/drawing/2014/main" id="{765EA34D-FC83-4712-8609-3A24ADD77831}"/>
                </a:ext>
              </a:extLst>
            </p:cNvPr>
            <p:cNvSpPr/>
            <p:nvPr/>
          </p:nvSpPr>
          <p:spPr>
            <a:xfrm>
              <a:off x="3042625" y="4543750"/>
              <a:ext cx="525" cy="2425"/>
            </a:xfrm>
            <a:custGeom>
              <a:avLst/>
              <a:gdLst/>
              <a:ahLst/>
              <a:cxnLst/>
              <a:rect l="l" t="t" r="r" b="b"/>
              <a:pathLst>
                <a:path w="21" h="97" extrusionOk="0">
                  <a:moveTo>
                    <a:pt x="10" y="1"/>
                  </a:moveTo>
                  <a:cubicBezTo>
                    <a:pt x="9" y="1"/>
                    <a:pt x="9" y="1"/>
                    <a:pt x="8" y="2"/>
                  </a:cubicBezTo>
                  <a:cubicBezTo>
                    <a:pt x="0" y="10"/>
                    <a:pt x="0" y="22"/>
                    <a:pt x="0" y="34"/>
                  </a:cubicBezTo>
                  <a:cubicBezTo>
                    <a:pt x="0" y="51"/>
                    <a:pt x="0" y="71"/>
                    <a:pt x="4" y="92"/>
                  </a:cubicBezTo>
                  <a:cubicBezTo>
                    <a:pt x="6" y="95"/>
                    <a:pt x="9" y="97"/>
                    <a:pt x="11" y="97"/>
                  </a:cubicBezTo>
                  <a:cubicBezTo>
                    <a:pt x="16" y="97"/>
                    <a:pt x="21" y="83"/>
                    <a:pt x="21" y="47"/>
                  </a:cubicBezTo>
                  <a:cubicBezTo>
                    <a:pt x="17" y="12"/>
                    <a:pt x="14" y="1"/>
                    <a:pt x="10" y="1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830;p40">
              <a:extLst>
                <a:ext uri="{FF2B5EF4-FFF2-40B4-BE49-F238E27FC236}">
                  <a16:creationId xmlns:a16="http://schemas.microsoft.com/office/drawing/2014/main" id="{D9DD6F23-8334-473C-80C1-9F3A1FFF7E34}"/>
                </a:ext>
              </a:extLst>
            </p:cNvPr>
            <p:cNvSpPr/>
            <p:nvPr/>
          </p:nvSpPr>
          <p:spPr>
            <a:xfrm>
              <a:off x="3039225" y="4543975"/>
              <a:ext cx="650" cy="2700"/>
            </a:xfrm>
            <a:custGeom>
              <a:avLst/>
              <a:gdLst/>
              <a:ahLst/>
              <a:cxnLst/>
              <a:rect l="l" t="t" r="r" b="b"/>
              <a:pathLst>
                <a:path w="26" h="108" extrusionOk="0">
                  <a:moveTo>
                    <a:pt x="13" y="1"/>
                  </a:moveTo>
                  <a:cubicBezTo>
                    <a:pt x="1" y="1"/>
                    <a:pt x="1" y="34"/>
                    <a:pt x="9" y="108"/>
                  </a:cubicBezTo>
                  <a:cubicBezTo>
                    <a:pt x="13" y="103"/>
                    <a:pt x="13" y="99"/>
                    <a:pt x="17" y="95"/>
                  </a:cubicBezTo>
                  <a:cubicBezTo>
                    <a:pt x="21" y="91"/>
                    <a:pt x="21" y="83"/>
                    <a:pt x="21" y="75"/>
                  </a:cubicBezTo>
                  <a:cubicBezTo>
                    <a:pt x="25" y="58"/>
                    <a:pt x="25" y="42"/>
                    <a:pt x="21" y="25"/>
                  </a:cubicBezTo>
                  <a:cubicBezTo>
                    <a:pt x="21" y="13"/>
                    <a:pt x="17" y="1"/>
                    <a:pt x="13" y="1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831;p40">
              <a:extLst>
                <a:ext uri="{FF2B5EF4-FFF2-40B4-BE49-F238E27FC236}">
                  <a16:creationId xmlns:a16="http://schemas.microsoft.com/office/drawing/2014/main" id="{14A8D34F-07E1-4187-A4C7-6225DEEDB4AA}"/>
                </a:ext>
              </a:extLst>
            </p:cNvPr>
            <p:cNvSpPr/>
            <p:nvPr/>
          </p:nvSpPr>
          <p:spPr>
            <a:xfrm>
              <a:off x="3046400" y="4530775"/>
              <a:ext cx="1275" cy="2775"/>
            </a:xfrm>
            <a:custGeom>
              <a:avLst/>
              <a:gdLst/>
              <a:ahLst/>
              <a:cxnLst/>
              <a:rect l="l" t="t" r="r" b="b"/>
              <a:pathLst>
                <a:path w="51" h="111" extrusionOk="0">
                  <a:moveTo>
                    <a:pt x="24" y="1"/>
                  </a:moveTo>
                  <a:cubicBezTo>
                    <a:pt x="18" y="1"/>
                    <a:pt x="12" y="8"/>
                    <a:pt x="5" y="20"/>
                  </a:cubicBezTo>
                  <a:cubicBezTo>
                    <a:pt x="1" y="45"/>
                    <a:pt x="5" y="73"/>
                    <a:pt x="9" y="98"/>
                  </a:cubicBezTo>
                  <a:cubicBezTo>
                    <a:pt x="14" y="106"/>
                    <a:pt x="19" y="111"/>
                    <a:pt x="24" y="111"/>
                  </a:cubicBezTo>
                  <a:cubicBezTo>
                    <a:pt x="34" y="111"/>
                    <a:pt x="42" y="92"/>
                    <a:pt x="50" y="45"/>
                  </a:cubicBezTo>
                  <a:cubicBezTo>
                    <a:pt x="41" y="14"/>
                    <a:pt x="33" y="1"/>
                    <a:pt x="24" y="1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832;p40">
              <a:extLst>
                <a:ext uri="{FF2B5EF4-FFF2-40B4-BE49-F238E27FC236}">
                  <a16:creationId xmlns:a16="http://schemas.microsoft.com/office/drawing/2014/main" id="{F210B9EE-F3C0-4DCF-99B7-0D076213DC77}"/>
                </a:ext>
              </a:extLst>
            </p:cNvPr>
            <p:cNvSpPr/>
            <p:nvPr/>
          </p:nvSpPr>
          <p:spPr>
            <a:xfrm>
              <a:off x="3044575" y="4530875"/>
              <a:ext cx="825" cy="2450"/>
            </a:xfrm>
            <a:custGeom>
              <a:avLst/>
              <a:gdLst/>
              <a:ahLst/>
              <a:cxnLst/>
              <a:rect l="l" t="t" r="r" b="b"/>
              <a:pathLst>
                <a:path w="33" h="98" extrusionOk="0">
                  <a:moveTo>
                    <a:pt x="17" y="1"/>
                  </a:moveTo>
                  <a:cubicBezTo>
                    <a:pt x="13" y="1"/>
                    <a:pt x="9" y="15"/>
                    <a:pt x="0" y="45"/>
                  </a:cubicBezTo>
                  <a:cubicBezTo>
                    <a:pt x="3" y="89"/>
                    <a:pt x="9" y="98"/>
                    <a:pt x="16" y="98"/>
                  </a:cubicBezTo>
                  <a:cubicBezTo>
                    <a:pt x="19" y="98"/>
                    <a:pt x="22" y="95"/>
                    <a:pt x="25" y="94"/>
                  </a:cubicBezTo>
                  <a:cubicBezTo>
                    <a:pt x="29" y="94"/>
                    <a:pt x="33" y="78"/>
                    <a:pt x="33" y="37"/>
                  </a:cubicBezTo>
                  <a:cubicBezTo>
                    <a:pt x="25" y="13"/>
                    <a:pt x="21" y="1"/>
                    <a:pt x="17" y="1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833;p40">
              <a:extLst>
                <a:ext uri="{FF2B5EF4-FFF2-40B4-BE49-F238E27FC236}">
                  <a16:creationId xmlns:a16="http://schemas.microsoft.com/office/drawing/2014/main" id="{E2B2E039-EE7F-45DD-A1EA-6B54BEA7CE49}"/>
                </a:ext>
              </a:extLst>
            </p:cNvPr>
            <p:cNvSpPr/>
            <p:nvPr/>
          </p:nvSpPr>
          <p:spPr>
            <a:xfrm>
              <a:off x="3036975" y="4531000"/>
              <a:ext cx="625" cy="2525"/>
            </a:xfrm>
            <a:custGeom>
              <a:avLst/>
              <a:gdLst/>
              <a:ahLst/>
              <a:cxnLst/>
              <a:rect l="l" t="t" r="r" b="b"/>
              <a:pathLst>
                <a:path w="25" h="101" extrusionOk="0">
                  <a:moveTo>
                    <a:pt x="9" y="1"/>
                  </a:moveTo>
                  <a:cubicBezTo>
                    <a:pt x="3" y="1"/>
                    <a:pt x="0" y="23"/>
                    <a:pt x="0" y="93"/>
                  </a:cubicBezTo>
                  <a:cubicBezTo>
                    <a:pt x="5" y="98"/>
                    <a:pt x="9" y="100"/>
                    <a:pt x="12" y="100"/>
                  </a:cubicBezTo>
                  <a:cubicBezTo>
                    <a:pt x="19" y="100"/>
                    <a:pt x="21" y="86"/>
                    <a:pt x="21" y="60"/>
                  </a:cubicBezTo>
                  <a:cubicBezTo>
                    <a:pt x="25" y="40"/>
                    <a:pt x="21" y="23"/>
                    <a:pt x="13" y="3"/>
                  </a:cubicBezTo>
                  <a:cubicBezTo>
                    <a:pt x="11" y="2"/>
                    <a:pt x="10" y="1"/>
                    <a:pt x="9" y="1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834;p40">
              <a:extLst>
                <a:ext uri="{FF2B5EF4-FFF2-40B4-BE49-F238E27FC236}">
                  <a16:creationId xmlns:a16="http://schemas.microsoft.com/office/drawing/2014/main" id="{D3A38395-52BF-45FC-A971-BE1C0FB6F10B}"/>
                </a:ext>
              </a:extLst>
            </p:cNvPr>
            <p:cNvSpPr/>
            <p:nvPr/>
          </p:nvSpPr>
          <p:spPr>
            <a:xfrm>
              <a:off x="3034500" y="4582750"/>
              <a:ext cx="1275" cy="2725"/>
            </a:xfrm>
            <a:custGeom>
              <a:avLst/>
              <a:gdLst/>
              <a:ahLst/>
              <a:cxnLst/>
              <a:rect l="l" t="t" r="r" b="b"/>
              <a:pathLst>
                <a:path w="51" h="109" extrusionOk="0">
                  <a:moveTo>
                    <a:pt x="23" y="0"/>
                  </a:moveTo>
                  <a:cubicBezTo>
                    <a:pt x="16" y="0"/>
                    <a:pt x="8" y="11"/>
                    <a:pt x="1" y="34"/>
                  </a:cubicBezTo>
                  <a:cubicBezTo>
                    <a:pt x="5" y="84"/>
                    <a:pt x="11" y="108"/>
                    <a:pt x="19" y="108"/>
                  </a:cubicBezTo>
                  <a:cubicBezTo>
                    <a:pt x="27" y="108"/>
                    <a:pt x="37" y="89"/>
                    <a:pt x="50" y="50"/>
                  </a:cubicBezTo>
                  <a:cubicBezTo>
                    <a:pt x="41" y="16"/>
                    <a:pt x="32" y="0"/>
                    <a:pt x="23" y="0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835;p40">
              <a:extLst>
                <a:ext uri="{FF2B5EF4-FFF2-40B4-BE49-F238E27FC236}">
                  <a16:creationId xmlns:a16="http://schemas.microsoft.com/office/drawing/2014/main" id="{7525DCA5-421C-4959-BCDC-7C519A6F0147}"/>
                </a:ext>
              </a:extLst>
            </p:cNvPr>
            <p:cNvSpPr/>
            <p:nvPr/>
          </p:nvSpPr>
          <p:spPr>
            <a:xfrm>
              <a:off x="3038925" y="4583125"/>
              <a:ext cx="950" cy="2500"/>
            </a:xfrm>
            <a:custGeom>
              <a:avLst/>
              <a:gdLst/>
              <a:ahLst/>
              <a:cxnLst/>
              <a:rect l="l" t="t" r="r" b="b"/>
              <a:pathLst>
                <a:path w="38" h="100" extrusionOk="0">
                  <a:moveTo>
                    <a:pt x="18" y="0"/>
                  </a:moveTo>
                  <a:cubicBezTo>
                    <a:pt x="12" y="0"/>
                    <a:pt x="7" y="16"/>
                    <a:pt x="0" y="47"/>
                  </a:cubicBezTo>
                  <a:cubicBezTo>
                    <a:pt x="7" y="86"/>
                    <a:pt x="13" y="99"/>
                    <a:pt x="20" y="99"/>
                  </a:cubicBezTo>
                  <a:cubicBezTo>
                    <a:pt x="21" y="99"/>
                    <a:pt x="23" y="98"/>
                    <a:pt x="25" y="97"/>
                  </a:cubicBezTo>
                  <a:cubicBezTo>
                    <a:pt x="29" y="93"/>
                    <a:pt x="37" y="80"/>
                    <a:pt x="37" y="39"/>
                  </a:cubicBezTo>
                  <a:cubicBezTo>
                    <a:pt x="29" y="14"/>
                    <a:pt x="23" y="0"/>
                    <a:pt x="18" y="0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836;p40">
              <a:extLst>
                <a:ext uri="{FF2B5EF4-FFF2-40B4-BE49-F238E27FC236}">
                  <a16:creationId xmlns:a16="http://schemas.microsoft.com/office/drawing/2014/main" id="{36681BDA-F287-456D-BB0C-12DC82B28CF9}"/>
                </a:ext>
              </a:extLst>
            </p:cNvPr>
            <p:cNvSpPr/>
            <p:nvPr/>
          </p:nvSpPr>
          <p:spPr>
            <a:xfrm>
              <a:off x="3051850" y="4582800"/>
              <a:ext cx="750" cy="2350"/>
            </a:xfrm>
            <a:custGeom>
              <a:avLst/>
              <a:gdLst/>
              <a:ahLst/>
              <a:cxnLst/>
              <a:rect l="l" t="t" r="r" b="b"/>
              <a:pathLst>
                <a:path w="30" h="94" extrusionOk="0">
                  <a:moveTo>
                    <a:pt x="13" y="1"/>
                  </a:moveTo>
                  <a:cubicBezTo>
                    <a:pt x="11" y="1"/>
                    <a:pt x="10" y="1"/>
                    <a:pt x="9" y="3"/>
                  </a:cubicBezTo>
                  <a:cubicBezTo>
                    <a:pt x="4" y="15"/>
                    <a:pt x="0" y="40"/>
                    <a:pt x="4" y="93"/>
                  </a:cubicBezTo>
                  <a:lnTo>
                    <a:pt x="29" y="93"/>
                  </a:lnTo>
                  <a:cubicBezTo>
                    <a:pt x="22" y="20"/>
                    <a:pt x="18" y="1"/>
                    <a:pt x="13" y="1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837;p40">
              <a:extLst>
                <a:ext uri="{FF2B5EF4-FFF2-40B4-BE49-F238E27FC236}">
                  <a16:creationId xmlns:a16="http://schemas.microsoft.com/office/drawing/2014/main" id="{7C3BD853-181A-4AB0-B2D3-84ACFF2080F0}"/>
                </a:ext>
              </a:extLst>
            </p:cNvPr>
            <p:cNvSpPr/>
            <p:nvPr/>
          </p:nvSpPr>
          <p:spPr>
            <a:xfrm>
              <a:off x="3050100" y="4583100"/>
              <a:ext cx="650" cy="2350"/>
            </a:xfrm>
            <a:custGeom>
              <a:avLst/>
              <a:gdLst/>
              <a:ahLst/>
              <a:cxnLst/>
              <a:rect l="l" t="t" r="r" b="b"/>
              <a:pathLst>
                <a:path w="26" h="94" extrusionOk="0">
                  <a:moveTo>
                    <a:pt x="12" y="0"/>
                  </a:moveTo>
                  <a:cubicBezTo>
                    <a:pt x="11" y="0"/>
                    <a:pt x="10" y="1"/>
                    <a:pt x="9" y="3"/>
                  </a:cubicBezTo>
                  <a:cubicBezTo>
                    <a:pt x="5" y="20"/>
                    <a:pt x="1" y="32"/>
                    <a:pt x="5" y="48"/>
                  </a:cubicBezTo>
                  <a:cubicBezTo>
                    <a:pt x="1" y="61"/>
                    <a:pt x="5" y="73"/>
                    <a:pt x="9" y="85"/>
                  </a:cubicBezTo>
                  <a:cubicBezTo>
                    <a:pt x="11" y="91"/>
                    <a:pt x="14" y="94"/>
                    <a:pt x="16" y="94"/>
                  </a:cubicBezTo>
                  <a:cubicBezTo>
                    <a:pt x="20" y="94"/>
                    <a:pt x="22" y="79"/>
                    <a:pt x="25" y="40"/>
                  </a:cubicBezTo>
                  <a:cubicBezTo>
                    <a:pt x="22" y="12"/>
                    <a:pt x="16" y="0"/>
                    <a:pt x="12" y="0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838;p40">
              <a:extLst>
                <a:ext uri="{FF2B5EF4-FFF2-40B4-BE49-F238E27FC236}">
                  <a16:creationId xmlns:a16="http://schemas.microsoft.com/office/drawing/2014/main" id="{6F1AEEC3-DA43-41A3-81E3-F1399AB46D3E}"/>
                </a:ext>
              </a:extLst>
            </p:cNvPr>
            <p:cNvSpPr/>
            <p:nvPr/>
          </p:nvSpPr>
          <p:spPr>
            <a:xfrm>
              <a:off x="3048450" y="4582850"/>
              <a:ext cx="650" cy="2350"/>
            </a:xfrm>
            <a:custGeom>
              <a:avLst/>
              <a:gdLst/>
              <a:ahLst/>
              <a:cxnLst/>
              <a:rect l="l" t="t" r="r" b="b"/>
              <a:pathLst>
                <a:path w="26" h="94" extrusionOk="0">
                  <a:moveTo>
                    <a:pt x="13" y="1"/>
                  </a:moveTo>
                  <a:cubicBezTo>
                    <a:pt x="5" y="1"/>
                    <a:pt x="1" y="26"/>
                    <a:pt x="1" y="79"/>
                  </a:cubicBezTo>
                  <a:cubicBezTo>
                    <a:pt x="7" y="89"/>
                    <a:pt x="11" y="94"/>
                    <a:pt x="14" y="94"/>
                  </a:cubicBezTo>
                  <a:cubicBezTo>
                    <a:pt x="18" y="94"/>
                    <a:pt x="21" y="88"/>
                    <a:pt x="26" y="75"/>
                  </a:cubicBezTo>
                  <a:cubicBezTo>
                    <a:pt x="26" y="26"/>
                    <a:pt x="21" y="1"/>
                    <a:pt x="13" y="1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839;p40">
              <a:extLst>
                <a:ext uri="{FF2B5EF4-FFF2-40B4-BE49-F238E27FC236}">
                  <a16:creationId xmlns:a16="http://schemas.microsoft.com/office/drawing/2014/main" id="{BCC20664-CD47-4C10-9E00-CFC643D2988B}"/>
                </a:ext>
              </a:extLst>
            </p:cNvPr>
            <p:cNvSpPr/>
            <p:nvPr/>
          </p:nvSpPr>
          <p:spPr>
            <a:xfrm>
              <a:off x="3049700" y="4569325"/>
              <a:ext cx="3300" cy="3525"/>
            </a:xfrm>
            <a:custGeom>
              <a:avLst/>
              <a:gdLst/>
              <a:ahLst/>
              <a:cxnLst/>
              <a:rect l="l" t="t" r="r" b="b"/>
              <a:pathLst>
                <a:path w="132" h="141" extrusionOk="0">
                  <a:moveTo>
                    <a:pt x="67" y="1"/>
                  </a:moveTo>
                  <a:cubicBezTo>
                    <a:pt x="47" y="1"/>
                    <a:pt x="27" y="11"/>
                    <a:pt x="8" y="13"/>
                  </a:cubicBezTo>
                  <a:cubicBezTo>
                    <a:pt x="4" y="13"/>
                    <a:pt x="0" y="37"/>
                    <a:pt x="0" y="91"/>
                  </a:cubicBezTo>
                  <a:cubicBezTo>
                    <a:pt x="6" y="125"/>
                    <a:pt x="17" y="140"/>
                    <a:pt x="28" y="140"/>
                  </a:cubicBezTo>
                  <a:cubicBezTo>
                    <a:pt x="31" y="140"/>
                    <a:pt x="34" y="139"/>
                    <a:pt x="37" y="136"/>
                  </a:cubicBezTo>
                  <a:cubicBezTo>
                    <a:pt x="45" y="132"/>
                    <a:pt x="56" y="130"/>
                    <a:pt x="66" y="130"/>
                  </a:cubicBezTo>
                  <a:cubicBezTo>
                    <a:pt x="77" y="130"/>
                    <a:pt x="88" y="132"/>
                    <a:pt x="99" y="136"/>
                  </a:cubicBezTo>
                  <a:cubicBezTo>
                    <a:pt x="100" y="136"/>
                    <a:pt x="102" y="137"/>
                    <a:pt x="103" y="137"/>
                  </a:cubicBezTo>
                  <a:cubicBezTo>
                    <a:pt x="111" y="137"/>
                    <a:pt x="121" y="126"/>
                    <a:pt x="131" y="74"/>
                  </a:cubicBezTo>
                  <a:cubicBezTo>
                    <a:pt x="127" y="62"/>
                    <a:pt x="123" y="50"/>
                    <a:pt x="119" y="41"/>
                  </a:cubicBezTo>
                  <a:cubicBezTo>
                    <a:pt x="103" y="10"/>
                    <a:pt x="85" y="1"/>
                    <a:pt x="67" y="1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840;p40">
              <a:extLst>
                <a:ext uri="{FF2B5EF4-FFF2-40B4-BE49-F238E27FC236}">
                  <a16:creationId xmlns:a16="http://schemas.microsoft.com/office/drawing/2014/main" id="{42B971A2-59E7-4FEB-A76C-F37EFEFA75A9}"/>
                </a:ext>
              </a:extLst>
            </p:cNvPr>
            <p:cNvSpPr/>
            <p:nvPr/>
          </p:nvSpPr>
          <p:spPr>
            <a:xfrm>
              <a:off x="3038725" y="4569500"/>
              <a:ext cx="2475" cy="3550"/>
            </a:xfrm>
            <a:custGeom>
              <a:avLst/>
              <a:gdLst/>
              <a:ahLst/>
              <a:cxnLst/>
              <a:rect l="l" t="t" r="r" b="b"/>
              <a:pathLst>
                <a:path w="99" h="142" extrusionOk="0">
                  <a:moveTo>
                    <a:pt x="75" y="1"/>
                  </a:moveTo>
                  <a:cubicBezTo>
                    <a:pt x="61" y="1"/>
                    <a:pt x="46" y="6"/>
                    <a:pt x="30" y="6"/>
                  </a:cubicBezTo>
                  <a:cubicBezTo>
                    <a:pt x="23" y="6"/>
                    <a:pt x="15" y="5"/>
                    <a:pt x="8" y="2"/>
                  </a:cubicBezTo>
                  <a:cubicBezTo>
                    <a:pt x="8" y="1"/>
                    <a:pt x="7" y="1"/>
                    <a:pt x="7" y="1"/>
                  </a:cubicBezTo>
                  <a:cubicBezTo>
                    <a:pt x="0" y="1"/>
                    <a:pt x="0" y="24"/>
                    <a:pt x="0" y="92"/>
                  </a:cubicBezTo>
                  <a:cubicBezTo>
                    <a:pt x="7" y="120"/>
                    <a:pt x="16" y="136"/>
                    <a:pt x="24" y="136"/>
                  </a:cubicBezTo>
                  <a:cubicBezTo>
                    <a:pt x="30" y="136"/>
                    <a:pt x="36" y="127"/>
                    <a:pt x="41" y="108"/>
                  </a:cubicBezTo>
                  <a:cubicBezTo>
                    <a:pt x="42" y="107"/>
                    <a:pt x="43" y="106"/>
                    <a:pt x="44" y="106"/>
                  </a:cubicBezTo>
                  <a:cubicBezTo>
                    <a:pt x="47" y="106"/>
                    <a:pt x="50" y="117"/>
                    <a:pt x="53" y="121"/>
                  </a:cubicBezTo>
                  <a:cubicBezTo>
                    <a:pt x="60" y="134"/>
                    <a:pt x="66" y="141"/>
                    <a:pt x="71" y="141"/>
                  </a:cubicBezTo>
                  <a:cubicBezTo>
                    <a:pt x="82" y="141"/>
                    <a:pt x="90" y="111"/>
                    <a:pt x="99" y="43"/>
                  </a:cubicBezTo>
                  <a:cubicBezTo>
                    <a:pt x="90" y="30"/>
                    <a:pt x="86" y="6"/>
                    <a:pt x="82" y="2"/>
                  </a:cubicBezTo>
                  <a:cubicBezTo>
                    <a:pt x="80" y="1"/>
                    <a:pt x="77" y="1"/>
                    <a:pt x="75" y="1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841;p40">
              <a:extLst>
                <a:ext uri="{FF2B5EF4-FFF2-40B4-BE49-F238E27FC236}">
                  <a16:creationId xmlns:a16="http://schemas.microsoft.com/office/drawing/2014/main" id="{695AC731-425C-45E1-83D5-9F90B5810541}"/>
                </a:ext>
              </a:extLst>
            </p:cNvPr>
            <p:cNvSpPr/>
            <p:nvPr/>
          </p:nvSpPr>
          <p:spPr>
            <a:xfrm>
              <a:off x="3043325" y="4569125"/>
              <a:ext cx="1675" cy="3575"/>
            </a:xfrm>
            <a:custGeom>
              <a:avLst/>
              <a:gdLst/>
              <a:ahLst/>
              <a:cxnLst/>
              <a:rect l="l" t="t" r="r" b="b"/>
              <a:pathLst>
                <a:path w="67" h="143" extrusionOk="0">
                  <a:moveTo>
                    <a:pt x="14" y="4"/>
                  </a:moveTo>
                  <a:cubicBezTo>
                    <a:pt x="8" y="4"/>
                    <a:pt x="4" y="17"/>
                    <a:pt x="1" y="53"/>
                  </a:cubicBezTo>
                  <a:cubicBezTo>
                    <a:pt x="5" y="111"/>
                    <a:pt x="5" y="136"/>
                    <a:pt x="21" y="140"/>
                  </a:cubicBezTo>
                  <a:cubicBezTo>
                    <a:pt x="27" y="140"/>
                    <a:pt x="33" y="143"/>
                    <a:pt x="39" y="143"/>
                  </a:cubicBezTo>
                  <a:cubicBezTo>
                    <a:pt x="49" y="143"/>
                    <a:pt x="59" y="133"/>
                    <a:pt x="66" y="78"/>
                  </a:cubicBezTo>
                  <a:cubicBezTo>
                    <a:pt x="50" y="0"/>
                    <a:pt x="30" y="21"/>
                    <a:pt x="17" y="4"/>
                  </a:cubicBezTo>
                  <a:cubicBezTo>
                    <a:pt x="16" y="4"/>
                    <a:pt x="15" y="4"/>
                    <a:pt x="14" y="4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842;p40">
              <a:extLst>
                <a:ext uri="{FF2B5EF4-FFF2-40B4-BE49-F238E27FC236}">
                  <a16:creationId xmlns:a16="http://schemas.microsoft.com/office/drawing/2014/main" id="{D85EF230-4515-44B8-8C9F-3C590CC074BB}"/>
                </a:ext>
              </a:extLst>
            </p:cNvPr>
            <p:cNvSpPr/>
            <p:nvPr/>
          </p:nvSpPr>
          <p:spPr>
            <a:xfrm>
              <a:off x="3045600" y="4569475"/>
              <a:ext cx="1450" cy="3075"/>
            </a:xfrm>
            <a:custGeom>
              <a:avLst/>
              <a:gdLst/>
              <a:ahLst/>
              <a:cxnLst/>
              <a:rect l="l" t="t" r="r" b="b"/>
              <a:pathLst>
                <a:path w="58" h="123" extrusionOk="0">
                  <a:moveTo>
                    <a:pt x="22" y="1"/>
                  </a:moveTo>
                  <a:cubicBezTo>
                    <a:pt x="18" y="1"/>
                    <a:pt x="13" y="2"/>
                    <a:pt x="8" y="3"/>
                  </a:cubicBezTo>
                  <a:cubicBezTo>
                    <a:pt x="4" y="15"/>
                    <a:pt x="4" y="27"/>
                    <a:pt x="4" y="39"/>
                  </a:cubicBezTo>
                  <a:cubicBezTo>
                    <a:pt x="0" y="60"/>
                    <a:pt x="4" y="76"/>
                    <a:pt x="8" y="93"/>
                  </a:cubicBezTo>
                  <a:cubicBezTo>
                    <a:pt x="13" y="113"/>
                    <a:pt x="20" y="123"/>
                    <a:pt x="26" y="123"/>
                  </a:cubicBezTo>
                  <a:cubicBezTo>
                    <a:pt x="37" y="123"/>
                    <a:pt x="48" y="101"/>
                    <a:pt x="57" y="60"/>
                  </a:cubicBezTo>
                  <a:cubicBezTo>
                    <a:pt x="45" y="10"/>
                    <a:pt x="35" y="1"/>
                    <a:pt x="22" y="1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843;p40">
              <a:extLst>
                <a:ext uri="{FF2B5EF4-FFF2-40B4-BE49-F238E27FC236}">
                  <a16:creationId xmlns:a16="http://schemas.microsoft.com/office/drawing/2014/main" id="{DD638165-1744-4A09-8724-9A2A8FC92F7C}"/>
                </a:ext>
              </a:extLst>
            </p:cNvPr>
            <p:cNvSpPr/>
            <p:nvPr/>
          </p:nvSpPr>
          <p:spPr>
            <a:xfrm>
              <a:off x="3047750" y="4569625"/>
              <a:ext cx="1250" cy="3300"/>
            </a:xfrm>
            <a:custGeom>
              <a:avLst/>
              <a:gdLst/>
              <a:ahLst/>
              <a:cxnLst/>
              <a:rect l="l" t="t" r="r" b="b"/>
              <a:pathLst>
                <a:path w="50" h="132" extrusionOk="0">
                  <a:moveTo>
                    <a:pt x="29" y="1"/>
                  </a:moveTo>
                  <a:cubicBezTo>
                    <a:pt x="21" y="1"/>
                    <a:pt x="8" y="9"/>
                    <a:pt x="4" y="21"/>
                  </a:cubicBezTo>
                  <a:cubicBezTo>
                    <a:pt x="0" y="38"/>
                    <a:pt x="0" y="58"/>
                    <a:pt x="4" y="79"/>
                  </a:cubicBezTo>
                  <a:cubicBezTo>
                    <a:pt x="10" y="112"/>
                    <a:pt x="16" y="132"/>
                    <a:pt x="22" y="132"/>
                  </a:cubicBezTo>
                  <a:cubicBezTo>
                    <a:pt x="25" y="132"/>
                    <a:pt x="27" y="129"/>
                    <a:pt x="29" y="124"/>
                  </a:cubicBezTo>
                  <a:lnTo>
                    <a:pt x="49" y="79"/>
                  </a:lnTo>
                  <a:cubicBezTo>
                    <a:pt x="45" y="17"/>
                    <a:pt x="41" y="1"/>
                    <a:pt x="29" y="1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844;p40">
              <a:extLst>
                <a:ext uri="{FF2B5EF4-FFF2-40B4-BE49-F238E27FC236}">
                  <a16:creationId xmlns:a16="http://schemas.microsoft.com/office/drawing/2014/main" id="{436DEE96-1A13-428F-ADB3-1CFB728092FB}"/>
                </a:ext>
              </a:extLst>
            </p:cNvPr>
            <p:cNvSpPr/>
            <p:nvPr/>
          </p:nvSpPr>
          <p:spPr>
            <a:xfrm>
              <a:off x="3041475" y="4569450"/>
              <a:ext cx="1175" cy="3275"/>
            </a:xfrm>
            <a:custGeom>
              <a:avLst/>
              <a:gdLst/>
              <a:ahLst/>
              <a:cxnLst/>
              <a:rect l="l" t="t" r="r" b="b"/>
              <a:pathLst>
                <a:path w="47" h="131" extrusionOk="0">
                  <a:moveTo>
                    <a:pt x="22" y="1"/>
                  </a:moveTo>
                  <a:cubicBezTo>
                    <a:pt x="18" y="1"/>
                    <a:pt x="16" y="2"/>
                    <a:pt x="13" y="4"/>
                  </a:cubicBezTo>
                  <a:cubicBezTo>
                    <a:pt x="9" y="4"/>
                    <a:pt x="5" y="12"/>
                    <a:pt x="5" y="49"/>
                  </a:cubicBezTo>
                  <a:cubicBezTo>
                    <a:pt x="1" y="73"/>
                    <a:pt x="5" y="98"/>
                    <a:pt x="13" y="123"/>
                  </a:cubicBezTo>
                  <a:cubicBezTo>
                    <a:pt x="17" y="128"/>
                    <a:pt x="20" y="131"/>
                    <a:pt x="23" y="131"/>
                  </a:cubicBezTo>
                  <a:cubicBezTo>
                    <a:pt x="32" y="131"/>
                    <a:pt x="40" y="109"/>
                    <a:pt x="46" y="61"/>
                  </a:cubicBezTo>
                  <a:cubicBezTo>
                    <a:pt x="40" y="11"/>
                    <a:pt x="30" y="1"/>
                    <a:pt x="22" y="1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845;p40">
              <a:extLst>
                <a:ext uri="{FF2B5EF4-FFF2-40B4-BE49-F238E27FC236}">
                  <a16:creationId xmlns:a16="http://schemas.microsoft.com/office/drawing/2014/main" id="{FDD070FF-9584-443B-B2D2-AA43C582A83F}"/>
                </a:ext>
              </a:extLst>
            </p:cNvPr>
            <p:cNvSpPr/>
            <p:nvPr/>
          </p:nvSpPr>
          <p:spPr>
            <a:xfrm>
              <a:off x="3035525" y="4569425"/>
              <a:ext cx="850" cy="3050"/>
            </a:xfrm>
            <a:custGeom>
              <a:avLst/>
              <a:gdLst/>
              <a:ahLst/>
              <a:cxnLst/>
              <a:rect l="l" t="t" r="r" b="b"/>
              <a:pathLst>
                <a:path w="34" h="122" extrusionOk="0">
                  <a:moveTo>
                    <a:pt x="17" y="0"/>
                  </a:moveTo>
                  <a:cubicBezTo>
                    <a:pt x="12" y="0"/>
                    <a:pt x="6" y="13"/>
                    <a:pt x="1" y="46"/>
                  </a:cubicBezTo>
                  <a:cubicBezTo>
                    <a:pt x="7" y="97"/>
                    <a:pt x="13" y="121"/>
                    <a:pt x="19" y="121"/>
                  </a:cubicBezTo>
                  <a:cubicBezTo>
                    <a:pt x="21" y="121"/>
                    <a:pt x="23" y="118"/>
                    <a:pt x="26" y="111"/>
                  </a:cubicBezTo>
                  <a:cubicBezTo>
                    <a:pt x="30" y="95"/>
                    <a:pt x="34" y="78"/>
                    <a:pt x="34" y="58"/>
                  </a:cubicBezTo>
                  <a:cubicBezTo>
                    <a:pt x="34" y="41"/>
                    <a:pt x="30" y="25"/>
                    <a:pt x="26" y="9"/>
                  </a:cubicBezTo>
                  <a:cubicBezTo>
                    <a:pt x="23" y="3"/>
                    <a:pt x="20" y="0"/>
                    <a:pt x="17" y="0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846;p40">
              <a:extLst>
                <a:ext uri="{FF2B5EF4-FFF2-40B4-BE49-F238E27FC236}">
                  <a16:creationId xmlns:a16="http://schemas.microsoft.com/office/drawing/2014/main" id="{FB5367F0-C0B8-4A5D-A340-9A646C80C99D}"/>
                </a:ext>
              </a:extLst>
            </p:cNvPr>
            <p:cNvSpPr/>
            <p:nvPr/>
          </p:nvSpPr>
          <p:spPr>
            <a:xfrm>
              <a:off x="3034625" y="4569525"/>
              <a:ext cx="625" cy="2800"/>
            </a:xfrm>
            <a:custGeom>
              <a:avLst/>
              <a:gdLst/>
              <a:ahLst/>
              <a:cxnLst/>
              <a:rect l="l" t="t" r="r" b="b"/>
              <a:pathLst>
                <a:path w="25" h="112" extrusionOk="0">
                  <a:moveTo>
                    <a:pt x="16" y="1"/>
                  </a:moveTo>
                  <a:cubicBezTo>
                    <a:pt x="4" y="1"/>
                    <a:pt x="0" y="21"/>
                    <a:pt x="0" y="50"/>
                  </a:cubicBezTo>
                  <a:cubicBezTo>
                    <a:pt x="0" y="79"/>
                    <a:pt x="4" y="111"/>
                    <a:pt x="8" y="111"/>
                  </a:cubicBezTo>
                  <a:cubicBezTo>
                    <a:pt x="21" y="91"/>
                    <a:pt x="25" y="66"/>
                    <a:pt x="25" y="42"/>
                  </a:cubicBezTo>
                  <a:cubicBezTo>
                    <a:pt x="21" y="25"/>
                    <a:pt x="16" y="13"/>
                    <a:pt x="16" y="1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847;p40">
              <a:extLst>
                <a:ext uri="{FF2B5EF4-FFF2-40B4-BE49-F238E27FC236}">
                  <a16:creationId xmlns:a16="http://schemas.microsoft.com/office/drawing/2014/main" id="{B407F1C0-60E3-40C6-8B07-0084A85E0CC1}"/>
                </a:ext>
              </a:extLst>
            </p:cNvPr>
            <p:cNvSpPr/>
            <p:nvPr/>
          </p:nvSpPr>
          <p:spPr>
            <a:xfrm>
              <a:off x="3037075" y="4569800"/>
              <a:ext cx="650" cy="1950"/>
            </a:xfrm>
            <a:custGeom>
              <a:avLst/>
              <a:gdLst/>
              <a:ahLst/>
              <a:cxnLst/>
              <a:rect l="l" t="t" r="r" b="b"/>
              <a:pathLst>
                <a:path w="26" h="78" extrusionOk="0">
                  <a:moveTo>
                    <a:pt x="13" y="1"/>
                  </a:moveTo>
                  <a:cubicBezTo>
                    <a:pt x="10" y="1"/>
                    <a:pt x="7" y="12"/>
                    <a:pt x="0" y="35"/>
                  </a:cubicBezTo>
                  <a:cubicBezTo>
                    <a:pt x="9" y="63"/>
                    <a:pt x="13" y="78"/>
                    <a:pt x="16" y="78"/>
                  </a:cubicBezTo>
                  <a:cubicBezTo>
                    <a:pt x="19" y="78"/>
                    <a:pt x="21" y="63"/>
                    <a:pt x="25" y="35"/>
                  </a:cubicBezTo>
                  <a:cubicBezTo>
                    <a:pt x="19" y="12"/>
                    <a:pt x="16" y="1"/>
                    <a:pt x="13" y="1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848;p40">
              <a:extLst>
                <a:ext uri="{FF2B5EF4-FFF2-40B4-BE49-F238E27FC236}">
                  <a16:creationId xmlns:a16="http://schemas.microsoft.com/office/drawing/2014/main" id="{6C2D07BE-BFCA-4DFE-A9B1-66BD54E48128}"/>
                </a:ext>
              </a:extLst>
            </p:cNvPr>
            <p:cNvSpPr/>
            <p:nvPr/>
          </p:nvSpPr>
          <p:spPr>
            <a:xfrm>
              <a:off x="3022925" y="4490425"/>
              <a:ext cx="19000" cy="4750"/>
            </a:xfrm>
            <a:custGeom>
              <a:avLst/>
              <a:gdLst/>
              <a:ahLst/>
              <a:cxnLst/>
              <a:rect l="l" t="t" r="r" b="b"/>
              <a:pathLst>
                <a:path w="760" h="190" extrusionOk="0">
                  <a:moveTo>
                    <a:pt x="554" y="1"/>
                  </a:moveTo>
                  <a:cubicBezTo>
                    <a:pt x="517" y="5"/>
                    <a:pt x="480" y="17"/>
                    <a:pt x="443" y="21"/>
                  </a:cubicBezTo>
                  <a:cubicBezTo>
                    <a:pt x="390" y="30"/>
                    <a:pt x="333" y="42"/>
                    <a:pt x="283" y="46"/>
                  </a:cubicBezTo>
                  <a:cubicBezTo>
                    <a:pt x="271" y="48"/>
                    <a:pt x="259" y="49"/>
                    <a:pt x="246" y="49"/>
                  </a:cubicBezTo>
                  <a:cubicBezTo>
                    <a:pt x="234" y="49"/>
                    <a:pt x="222" y="48"/>
                    <a:pt x="209" y="46"/>
                  </a:cubicBezTo>
                  <a:cubicBezTo>
                    <a:pt x="201" y="46"/>
                    <a:pt x="189" y="34"/>
                    <a:pt x="181" y="34"/>
                  </a:cubicBezTo>
                  <a:cubicBezTo>
                    <a:pt x="156" y="30"/>
                    <a:pt x="132" y="26"/>
                    <a:pt x="111" y="13"/>
                  </a:cubicBezTo>
                  <a:cubicBezTo>
                    <a:pt x="103" y="7"/>
                    <a:pt x="95" y="5"/>
                    <a:pt x="87" y="5"/>
                  </a:cubicBezTo>
                  <a:cubicBezTo>
                    <a:pt x="73" y="5"/>
                    <a:pt x="58" y="13"/>
                    <a:pt x="45" y="26"/>
                  </a:cubicBezTo>
                  <a:cubicBezTo>
                    <a:pt x="40" y="31"/>
                    <a:pt x="34" y="37"/>
                    <a:pt x="28" y="37"/>
                  </a:cubicBezTo>
                  <a:cubicBezTo>
                    <a:pt x="26" y="37"/>
                    <a:pt x="23" y="36"/>
                    <a:pt x="21" y="34"/>
                  </a:cubicBezTo>
                  <a:cubicBezTo>
                    <a:pt x="19" y="32"/>
                    <a:pt x="18" y="31"/>
                    <a:pt x="16" y="31"/>
                  </a:cubicBezTo>
                  <a:cubicBezTo>
                    <a:pt x="9" y="31"/>
                    <a:pt x="1" y="53"/>
                    <a:pt x="4" y="87"/>
                  </a:cubicBezTo>
                  <a:cubicBezTo>
                    <a:pt x="8" y="124"/>
                    <a:pt x="17" y="136"/>
                    <a:pt x="21" y="136"/>
                  </a:cubicBezTo>
                  <a:cubicBezTo>
                    <a:pt x="23" y="136"/>
                    <a:pt x="26" y="133"/>
                    <a:pt x="28" y="133"/>
                  </a:cubicBezTo>
                  <a:cubicBezTo>
                    <a:pt x="28" y="133"/>
                    <a:pt x="29" y="134"/>
                    <a:pt x="29" y="136"/>
                  </a:cubicBezTo>
                  <a:cubicBezTo>
                    <a:pt x="35" y="161"/>
                    <a:pt x="41" y="167"/>
                    <a:pt x="47" y="167"/>
                  </a:cubicBezTo>
                  <a:cubicBezTo>
                    <a:pt x="53" y="167"/>
                    <a:pt x="58" y="160"/>
                    <a:pt x="63" y="160"/>
                  </a:cubicBezTo>
                  <a:cubicBezTo>
                    <a:pt x="66" y="160"/>
                    <a:pt x="68" y="161"/>
                    <a:pt x="70" y="165"/>
                  </a:cubicBezTo>
                  <a:cubicBezTo>
                    <a:pt x="80" y="148"/>
                    <a:pt x="90" y="142"/>
                    <a:pt x="99" y="142"/>
                  </a:cubicBezTo>
                  <a:cubicBezTo>
                    <a:pt x="112" y="142"/>
                    <a:pt x="125" y="154"/>
                    <a:pt x="140" y="161"/>
                  </a:cubicBezTo>
                  <a:cubicBezTo>
                    <a:pt x="160" y="173"/>
                    <a:pt x="181" y="186"/>
                    <a:pt x="205" y="190"/>
                  </a:cubicBezTo>
                  <a:cubicBezTo>
                    <a:pt x="246" y="190"/>
                    <a:pt x="283" y="186"/>
                    <a:pt x="320" y="173"/>
                  </a:cubicBezTo>
                  <a:cubicBezTo>
                    <a:pt x="361" y="169"/>
                    <a:pt x="402" y="161"/>
                    <a:pt x="443" y="153"/>
                  </a:cubicBezTo>
                  <a:cubicBezTo>
                    <a:pt x="455" y="152"/>
                    <a:pt x="468" y="151"/>
                    <a:pt x="480" y="151"/>
                  </a:cubicBezTo>
                  <a:cubicBezTo>
                    <a:pt x="513" y="151"/>
                    <a:pt x="546" y="155"/>
                    <a:pt x="579" y="161"/>
                  </a:cubicBezTo>
                  <a:cubicBezTo>
                    <a:pt x="583" y="161"/>
                    <a:pt x="591" y="149"/>
                    <a:pt x="595" y="149"/>
                  </a:cubicBezTo>
                  <a:cubicBezTo>
                    <a:pt x="624" y="157"/>
                    <a:pt x="649" y="165"/>
                    <a:pt x="677" y="169"/>
                  </a:cubicBezTo>
                  <a:cubicBezTo>
                    <a:pt x="698" y="165"/>
                    <a:pt x="722" y="157"/>
                    <a:pt x="743" y="145"/>
                  </a:cubicBezTo>
                  <a:cubicBezTo>
                    <a:pt x="751" y="140"/>
                    <a:pt x="759" y="108"/>
                    <a:pt x="759" y="46"/>
                  </a:cubicBezTo>
                  <a:cubicBezTo>
                    <a:pt x="751" y="42"/>
                    <a:pt x="747" y="26"/>
                    <a:pt x="743" y="21"/>
                  </a:cubicBezTo>
                  <a:cubicBezTo>
                    <a:pt x="735" y="21"/>
                    <a:pt x="722" y="26"/>
                    <a:pt x="718" y="30"/>
                  </a:cubicBezTo>
                  <a:cubicBezTo>
                    <a:pt x="704" y="41"/>
                    <a:pt x="690" y="45"/>
                    <a:pt x="676" y="45"/>
                  </a:cubicBezTo>
                  <a:cubicBezTo>
                    <a:pt x="649" y="45"/>
                    <a:pt x="622" y="30"/>
                    <a:pt x="595" y="21"/>
                  </a:cubicBezTo>
                  <a:cubicBezTo>
                    <a:pt x="583" y="17"/>
                    <a:pt x="571" y="1"/>
                    <a:pt x="554" y="1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849;p40">
              <a:extLst>
                <a:ext uri="{FF2B5EF4-FFF2-40B4-BE49-F238E27FC236}">
                  <a16:creationId xmlns:a16="http://schemas.microsoft.com/office/drawing/2014/main" id="{F4A2D071-C1EC-40C3-9F8C-1086099CD5B8}"/>
                </a:ext>
              </a:extLst>
            </p:cNvPr>
            <p:cNvSpPr/>
            <p:nvPr/>
          </p:nvSpPr>
          <p:spPr>
            <a:xfrm>
              <a:off x="3042200" y="4490500"/>
              <a:ext cx="10275" cy="4000"/>
            </a:xfrm>
            <a:custGeom>
              <a:avLst/>
              <a:gdLst/>
              <a:ahLst/>
              <a:cxnLst/>
              <a:rect l="l" t="t" r="r" b="b"/>
              <a:pathLst>
                <a:path w="411" h="160" extrusionOk="0">
                  <a:moveTo>
                    <a:pt x="181" y="0"/>
                  </a:moveTo>
                  <a:cubicBezTo>
                    <a:pt x="157" y="0"/>
                    <a:pt x="132" y="18"/>
                    <a:pt x="107" y="18"/>
                  </a:cubicBezTo>
                  <a:cubicBezTo>
                    <a:pt x="92" y="18"/>
                    <a:pt x="75" y="28"/>
                    <a:pt x="57" y="28"/>
                  </a:cubicBezTo>
                  <a:cubicBezTo>
                    <a:pt x="46" y="28"/>
                    <a:pt x="36" y="25"/>
                    <a:pt x="25" y="14"/>
                  </a:cubicBezTo>
                  <a:cubicBezTo>
                    <a:pt x="24" y="13"/>
                    <a:pt x="23" y="13"/>
                    <a:pt x="21" y="13"/>
                  </a:cubicBezTo>
                  <a:cubicBezTo>
                    <a:pt x="18" y="13"/>
                    <a:pt x="16" y="14"/>
                    <a:pt x="13" y="14"/>
                  </a:cubicBezTo>
                  <a:cubicBezTo>
                    <a:pt x="5" y="14"/>
                    <a:pt x="1" y="31"/>
                    <a:pt x="1" y="68"/>
                  </a:cubicBezTo>
                  <a:cubicBezTo>
                    <a:pt x="10" y="121"/>
                    <a:pt x="14" y="146"/>
                    <a:pt x="21" y="146"/>
                  </a:cubicBezTo>
                  <a:cubicBezTo>
                    <a:pt x="28" y="146"/>
                    <a:pt x="37" y="128"/>
                    <a:pt x="54" y="96"/>
                  </a:cubicBezTo>
                  <a:cubicBezTo>
                    <a:pt x="58" y="113"/>
                    <a:pt x="62" y="129"/>
                    <a:pt x="66" y="150"/>
                  </a:cubicBezTo>
                  <a:cubicBezTo>
                    <a:pt x="69" y="156"/>
                    <a:pt x="75" y="160"/>
                    <a:pt x="79" y="160"/>
                  </a:cubicBezTo>
                  <a:cubicBezTo>
                    <a:pt x="80" y="160"/>
                    <a:pt x="82" y="159"/>
                    <a:pt x="83" y="158"/>
                  </a:cubicBezTo>
                  <a:cubicBezTo>
                    <a:pt x="93" y="138"/>
                    <a:pt x="103" y="132"/>
                    <a:pt x="113" y="132"/>
                  </a:cubicBezTo>
                  <a:cubicBezTo>
                    <a:pt x="119" y="132"/>
                    <a:pt x="126" y="134"/>
                    <a:pt x="132" y="137"/>
                  </a:cubicBezTo>
                  <a:cubicBezTo>
                    <a:pt x="134" y="139"/>
                    <a:pt x="137" y="139"/>
                    <a:pt x="139" y="139"/>
                  </a:cubicBezTo>
                  <a:cubicBezTo>
                    <a:pt x="144" y="139"/>
                    <a:pt x="148" y="136"/>
                    <a:pt x="148" y="133"/>
                  </a:cubicBezTo>
                  <a:cubicBezTo>
                    <a:pt x="157" y="121"/>
                    <a:pt x="165" y="116"/>
                    <a:pt x="173" y="116"/>
                  </a:cubicBezTo>
                  <a:cubicBezTo>
                    <a:pt x="181" y="116"/>
                    <a:pt x="189" y="121"/>
                    <a:pt x="198" y="129"/>
                  </a:cubicBezTo>
                  <a:cubicBezTo>
                    <a:pt x="202" y="133"/>
                    <a:pt x="206" y="142"/>
                    <a:pt x="210" y="142"/>
                  </a:cubicBezTo>
                  <a:cubicBezTo>
                    <a:pt x="224" y="139"/>
                    <a:pt x="240" y="132"/>
                    <a:pt x="256" y="132"/>
                  </a:cubicBezTo>
                  <a:cubicBezTo>
                    <a:pt x="267" y="132"/>
                    <a:pt x="278" y="136"/>
                    <a:pt x="288" y="146"/>
                  </a:cubicBezTo>
                  <a:cubicBezTo>
                    <a:pt x="289" y="148"/>
                    <a:pt x="291" y="149"/>
                    <a:pt x="292" y="149"/>
                  </a:cubicBezTo>
                  <a:cubicBezTo>
                    <a:pt x="295" y="149"/>
                    <a:pt x="297" y="146"/>
                    <a:pt x="300" y="146"/>
                  </a:cubicBezTo>
                  <a:lnTo>
                    <a:pt x="329" y="142"/>
                  </a:lnTo>
                  <a:lnTo>
                    <a:pt x="354" y="137"/>
                  </a:lnTo>
                  <a:cubicBezTo>
                    <a:pt x="359" y="137"/>
                    <a:pt x="363" y="132"/>
                    <a:pt x="368" y="132"/>
                  </a:cubicBezTo>
                  <a:cubicBezTo>
                    <a:pt x="371" y="132"/>
                    <a:pt x="374" y="133"/>
                    <a:pt x="378" y="137"/>
                  </a:cubicBezTo>
                  <a:cubicBezTo>
                    <a:pt x="380" y="139"/>
                    <a:pt x="383" y="140"/>
                    <a:pt x="385" y="140"/>
                  </a:cubicBezTo>
                  <a:cubicBezTo>
                    <a:pt x="394" y="140"/>
                    <a:pt x="401" y="124"/>
                    <a:pt x="411" y="80"/>
                  </a:cubicBezTo>
                  <a:cubicBezTo>
                    <a:pt x="399" y="47"/>
                    <a:pt x="399" y="31"/>
                    <a:pt x="382" y="31"/>
                  </a:cubicBezTo>
                  <a:cubicBezTo>
                    <a:pt x="374" y="31"/>
                    <a:pt x="364" y="25"/>
                    <a:pt x="355" y="25"/>
                  </a:cubicBezTo>
                  <a:cubicBezTo>
                    <a:pt x="350" y="25"/>
                    <a:pt x="345" y="27"/>
                    <a:pt x="341" y="31"/>
                  </a:cubicBezTo>
                  <a:cubicBezTo>
                    <a:pt x="334" y="36"/>
                    <a:pt x="327" y="38"/>
                    <a:pt x="320" y="38"/>
                  </a:cubicBezTo>
                  <a:cubicBezTo>
                    <a:pt x="294" y="38"/>
                    <a:pt x="268" y="10"/>
                    <a:pt x="241" y="10"/>
                  </a:cubicBezTo>
                  <a:cubicBezTo>
                    <a:pt x="234" y="10"/>
                    <a:pt x="226" y="12"/>
                    <a:pt x="218" y="18"/>
                  </a:cubicBezTo>
                  <a:cubicBezTo>
                    <a:pt x="206" y="5"/>
                    <a:pt x="193" y="0"/>
                    <a:pt x="181" y="0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850;p40">
              <a:extLst>
                <a:ext uri="{FF2B5EF4-FFF2-40B4-BE49-F238E27FC236}">
                  <a16:creationId xmlns:a16="http://schemas.microsoft.com/office/drawing/2014/main" id="{3BD22BF7-9AD8-464B-AC0A-53B4EDBFC41F}"/>
                </a:ext>
              </a:extLst>
            </p:cNvPr>
            <p:cNvSpPr/>
            <p:nvPr/>
          </p:nvSpPr>
          <p:spPr>
            <a:xfrm>
              <a:off x="3054400" y="4491050"/>
              <a:ext cx="7825" cy="3225"/>
            </a:xfrm>
            <a:custGeom>
              <a:avLst/>
              <a:gdLst/>
              <a:ahLst/>
              <a:cxnLst/>
              <a:rect l="l" t="t" r="r" b="b"/>
              <a:pathLst>
                <a:path w="313" h="129" extrusionOk="0">
                  <a:moveTo>
                    <a:pt x="26" y="1"/>
                  </a:moveTo>
                  <a:cubicBezTo>
                    <a:pt x="5" y="1"/>
                    <a:pt x="1" y="13"/>
                    <a:pt x="1" y="50"/>
                  </a:cubicBezTo>
                  <a:cubicBezTo>
                    <a:pt x="3" y="88"/>
                    <a:pt x="8" y="97"/>
                    <a:pt x="13" y="97"/>
                  </a:cubicBezTo>
                  <a:cubicBezTo>
                    <a:pt x="17" y="97"/>
                    <a:pt x="22" y="91"/>
                    <a:pt x="26" y="91"/>
                  </a:cubicBezTo>
                  <a:lnTo>
                    <a:pt x="62" y="107"/>
                  </a:lnTo>
                  <a:cubicBezTo>
                    <a:pt x="71" y="107"/>
                    <a:pt x="75" y="115"/>
                    <a:pt x="83" y="115"/>
                  </a:cubicBezTo>
                  <a:cubicBezTo>
                    <a:pt x="97" y="115"/>
                    <a:pt x="112" y="110"/>
                    <a:pt x="127" y="110"/>
                  </a:cubicBezTo>
                  <a:cubicBezTo>
                    <a:pt x="135" y="110"/>
                    <a:pt x="142" y="111"/>
                    <a:pt x="149" y="115"/>
                  </a:cubicBezTo>
                  <a:cubicBezTo>
                    <a:pt x="151" y="116"/>
                    <a:pt x="154" y="117"/>
                    <a:pt x="156" y="117"/>
                  </a:cubicBezTo>
                  <a:cubicBezTo>
                    <a:pt x="169" y="117"/>
                    <a:pt x="181" y="107"/>
                    <a:pt x="194" y="107"/>
                  </a:cubicBezTo>
                  <a:cubicBezTo>
                    <a:pt x="202" y="107"/>
                    <a:pt x="210" y="111"/>
                    <a:pt x="218" y="124"/>
                  </a:cubicBezTo>
                  <a:cubicBezTo>
                    <a:pt x="220" y="127"/>
                    <a:pt x="221" y="129"/>
                    <a:pt x="222" y="129"/>
                  </a:cubicBezTo>
                  <a:cubicBezTo>
                    <a:pt x="225" y="129"/>
                    <a:pt x="229" y="121"/>
                    <a:pt x="235" y="115"/>
                  </a:cubicBezTo>
                  <a:cubicBezTo>
                    <a:pt x="237" y="106"/>
                    <a:pt x="240" y="103"/>
                    <a:pt x="243" y="103"/>
                  </a:cubicBezTo>
                  <a:cubicBezTo>
                    <a:pt x="247" y="103"/>
                    <a:pt x="251" y="107"/>
                    <a:pt x="255" y="111"/>
                  </a:cubicBezTo>
                  <a:cubicBezTo>
                    <a:pt x="263" y="119"/>
                    <a:pt x="271" y="126"/>
                    <a:pt x="279" y="126"/>
                  </a:cubicBezTo>
                  <a:cubicBezTo>
                    <a:pt x="291" y="126"/>
                    <a:pt x="303" y="109"/>
                    <a:pt x="313" y="54"/>
                  </a:cubicBezTo>
                  <a:cubicBezTo>
                    <a:pt x="305" y="25"/>
                    <a:pt x="296" y="25"/>
                    <a:pt x="288" y="21"/>
                  </a:cubicBezTo>
                  <a:cubicBezTo>
                    <a:pt x="272" y="21"/>
                    <a:pt x="255" y="23"/>
                    <a:pt x="239" y="23"/>
                  </a:cubicBezTo>
                  <a:cubicBezTo>
                    <a:pt x="231" y="23"/>
                    <a:pt x="223" y="22"/>
                    <a:pt x="214" y="21"/>
                  </a:cubicBezTo>
                  <a:cubicBezTo>
                    <a:pt x="198" y="21"/>
                    <a:pt x="181" y="5"/>
                    <a:pt x="169" y="5"/>
                  </a:cubicBezTo>
                  <a:cubicBezTo>
                    <a:pt x="140" y="1"/>
                    <a:pt x="112" y="1"/>
                    <a:pt x="83" y="1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851;p40">
              <a:extLst>
                <a:ext uri="{FF2B5EF4-FFF2-40B4-BE49-F238E27FC236}">
                  <a16:creationId xmlns:a16="http://schemas.microsoft.com/office/drawing/2014/main" id="{3EECAB93-71CB-4AF9-9621-E4A597A8A043}"/>
                </a:ext>
              </a:extLst>
            </p:cNvPr>
            <p:cNvSpPr/>
            <p:nvPr/>
          </p:nvSpPr>
          <p:spPr>
            <a:xfrm>
              <a:off x="3063750" y="4491600"/>
              <a:ext cx="3100" cy="2525"/>
            </a:xfrm>
            <a:custGeom>
              <a:avLst/>
              <a:gdLst/>
              <a:ahLst/>
              <a:cxnLst/>
              <a:rect l="l" t="t" r="r" b="b"/>
              <a:pathLst>
                <a:path w="124" h="101" extrusionOk="0">
                  <a:moveTo>
                    <a:pt x="54" y="0"/>
                  </a:moveTo>
                  <a:cubicBezTo>
                    <a:pt x="36" y="0"/>
                    <a:pt x="19" y="1"/>
                    <a:pt x="0" y="3"/>
                  </a:cubicBezTo>
                  <a:cubicBezTo>
                    <a:pt x="4" y="61"/>
                    <a:pt x="4" y="94"/>
                    <a:pt x="14" y="94"/>
                  </a:cubicBezTo>
                  <a:cubicBezTo>
                    <a:pt x="16" y="94"/>
                    <a:pt x="18" y="92"/>
                    <a:pt x="21" y="89"/>
                  </a:cubicBezTo>
                  <a:cubicBezTo>
                    <a:pt x="24" y="85"/>
                    <a:pt x="28" y="83"/>
                    <a:pt x="32" y="83"/>
                  </a:cubicBezTo>
                  <a:cubicBezTo>
                    <a:pt x="42" y="83"/>
                    <a:pt x="53" y="95"/>
                    <a:pt x="62" y="98"/>
                  </a:cubicBezTo>
                  <a:cubicBezTo>
                    <a:pt x="68" y="100"/>
                    <a:pt x="75" y="101"/>
                    <a:pt x="82" y="101"/>
                  </a:cubicBezTo>
                  <a:cubicBezTo>
                    <a:pt x="90" y="101"/>
                    <a:pt x="97" y="100"/>
                    <a:pt x="103" y="98"/>
                  </a:cubicBezTo>
                  <a:cubicBezTo>
                    <a:pt x="111" y="93"/>
                    <a:pt x="119" y="81"/>
                    <a:pt x="123" y="28"/>
                  </a:cubicBezTo>
                  <a:cubicBezTo>
                    <a:pt x="115" y="20"/>
                    <a:pt x="111" y="3"/>
                    <a:pt x="107" y="3"/>
                  </a:cubicBezTo>
                  <a:cubicBezTo>
                    <a:pt x="89" y="1"/>
                    <a:pt x="71" y="0"/>
                    <a:pt x="54" y="0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852;p40">
              <a:extLst>
                <a:ext uri="{FF2B5EF4-FFF2-40B4-BE49-F238E27FC236}">
                  <a16:creationId xmlns:a16="http://schemas.microsoft.com/office/drawing/2014/main" id="{EC2B1DF4-4A49-440F-8015-AB2FACBE709B}"/>
                </a:ext>
              </a:extLst>
            </p:cNvPr>
            <p:cNvSpPr/>
            <p:nvPr/>
          </p:nvSpPr>
          <p:spPr>
            <a:xfrm>
              <a:off x="3062825" y="4491650"/>
              <a:ext cx="525" cy="2200"/>
            </a:xfrm>
            <a:custGeom>
              <a:avLst/>
              <a:gdLst/>
              <a:ahLst/>
              <a:cxnLst/>
              <a:rect l="l" t="t" r="r" b="b"/>
              <a:pathLst>
                <a:path w="21" h="88" extrusionOk="0">
                  <a:moveTo>
                    <a:pt x="7" y="0"/>
                  </a:moveTo>
                  <a:cubicBezTo>
                    <a:pt x="3" y="0"/>
                    <a:pt x="0" y="11"/>
                    <a:pt x="0" y="46"/>
                  </a:cubicBezTo>
                  <a:cubicBezTo>
                    <a:pt x="0" y="59"/>
                    <a:pt x="0" y="75"/>
                    <a:pt x="5" y="87"/>
                  </a:cubicBezTo>
                  <a:cubicBezTo>
                    <a:pt x="5" y="88"/>
                    <a:pt x="5" y="88"/>
                    <a:pt x="6" y="88"/>
                  </a:cubicBezTo>
                  <a:cubicBezTo>
                    <a:pt x="14" y="88"/>
                    <a:pt x="21" y="57"/>
                    <a:pt x="17" y="34"/>
                  </a:cubicBezTo>
                  <a:cubicBezTo>
                    <a:pt x="17" y="22"/>
                    <a:pt x="13" y="9"/>
                    <a:pt x="9" y="1"/>
                  </a:cubicBezTo>
                  <a:cubicBezTo>
                    <a:pt x="8" y="1"/>
                    <a:pt x="7" y="0"/>
                    <a:pt x="7" y="0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853;p40">
              <a:extLst>
                <a:ext uri="{FF2B5EF4-FFF2-40B4-BE49-F238E27FC236}">
                  <a16:creationId xmlns:a16="http://schemas.microsoft.com/office/drawing/2014/main" id="{A08D2A35-931D-48A7-A1A7-C80D7F786AC0}"/>
                </a:ext>
              </a:extLst>
            </p:cNvPr>
            <p:cNvSpPr/>
            <p:nvPr/>
          </p:nvSpPr>
          <p:spPr>
            <a:xfrm>
              <a:off x="3052975" y="4491350"/>
              <a:ext cx="650" cy="1875"/>
            </a:xfrm>
            <a:custGeom>
              <a:avLst/>
              <a:gdLst/>
              <a:ahLst/>
              <a:cxnLst/>
              <a:rect l="l" t="t" r="r" b="b"/>
              <a:pathLst>
                <a:path w="26" h="75" extrusionOk="0">
                  <a:moveTo>
                    <a:pt x="5" y="1"/>
                  </a:moveTo>
                  <a:cubicBezTo>
                    <a:pt x="0" y="1"/>
                    <a:pt x="0" y="9"/>
                    <a:pt x="0" y="13"/>
                  </a:cubicBezTo>
                  <a:cubicBezTo>
                    <a:pt x="0" y="30"/>
                    <a:pt x="0" y="46"/>
                    <a:pt x="0" y="67"/>
                  </a:cubicBezTo>
                  <a:cubicBezTo>
                    <a:pt x="4" y="71"/>
                    <a:pt x="7" y="74"/>
                    <a:pt x="10" y="74"/>
                  </a:cubicBezTo>
                  <a:cubicBezTo>
                    <a:pt x="15" y="74"/>
                    <a:pt x="20" y="66"/>
                    <a:pt x="25" y="46"/>
                  </a:cubicBezTo>
                  <a:cubicBezTo>
                    <a:pt x="25" y="34"/>
                    <a:pt x="21" y="21"/>
                    <a:pt x="21" y="13"/>
                  </a:cubicBezTo>
                  <a:cubicBezTo>
                    <a:pt x="17" y="5"/>
                    <a:pt x="13" y="5"/>
                    <a:pt x="5" y="1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854;p40">
              <a:extLst>
                <a:ext uri="{FF2B5EF4-FFF2-40B4-BE49-F238E27FC236}">
                  <a16:creationId xmlns:a16="http://schemas.microsoft.com/office/drawing/2014/main" id="{F31F4E78-1DA0-4F55-AC27-9109F7F50E3B}"/>
                </a:ext>
              </a:extLst>
            </p:cNvPr>
            <p:cNvSpPr/>
            <p:nvPr/>
          </p:nvSpPr>
          <p:spPr>
            <a:xfrm>
              <a:off x="3018300" y="4593725"/>
              <a:ext cx="16025" cy="7125"/>
            </a:xfrm>
            <a:custGeom>
              <a:avLst/>
              <a:gdLst/>
              <a:ahLst/>
              <a:cxnLst/>
              <a:rect l="l" t="t" r="r" b="b"/>
              <a:pathLst>
                <a:path w="641" h="285" extrusionOk="0">
                  <a:moveTo>
                    <a:pt x="9" y="1"/>
                  </a:moveTo>
                  <a:cubicBezTo>
                    <a:pt x="9" y="1"/>
                    <a:pt x="5" y="1"/>
                    <a:pt x="1" y="5"/>
                  </a:cubicBezTo>
                  <a:lnTo>
                    <a:pt x="1" y="284"/>
                  </a:lnTo>
                  <a:cubicBezTo>
                    <a:pt x="17" y="284"/>
                    <a:pt x="38" y="272"/>
                    <a:pt x="42" y="268"/>
                  </a:cubicBezTo>
                  <a:cubicBezTo>
                    <a:pt x="48" y="267"/>
                    <a:pt x="55" y="266"/>
                    <a:pt x="61" y="266"/>
                  </a:cubicBezTo>
                  <a:cubicBezTo>
                    <a:pt x="78" y="266"/>
                    <a:pt x="93" y="270"/>
                    <a:pt x="111" y="276"/>
                  </a:cubicBezTo>
                  <a:cubicBezTo>
                    <a:pt x="119" y="276"/>
                    <a:pt x="128" y="285"/>
                    <a:pt x="137" y="285"/>
                  </a:cubicBezTo>
                  <a:cubicBezTo>
                    <a:pt x="143" y="285"/>
                    <a:pt x="150" y="281"/>
                    <a:pt x="157" y="268"/>
                  </a:cubicBezTo>
                  <a:cubicBezTo>
                    <a:pt x="161" y="251"/>
                    <a:pt x="173" y="243"/>
                    <a:pt x="189" y="243"/>
                  </a:cubicBezTo>
                  <a:cubicBezTo>
                    <a:pt x="218" y="235"/>
                    <a:pt x="251" y="227"/>
                    <a:pt x="280" y="223"/>
                  </a:cubicBezTo>
                  <a:cubicBezTo>
                    <a:pt x="285" y="223"/>
                    <a:pt x="290" y="223"/>
                    <a:pt x="296" y="223"/>
                  </a:cubicBezTo>
                  <a:cubicBezTo>
                    <a:pt x="304" y="223"/>
                    <a:pt x="313" y="222"/>
                    <a:pt x="321" y="214"/>
                  </a:cubicBezTo>
                  <a:cubicBezTo>
                    <a:pt x="328" y="208"/>
                    <a:pt x="336" y="205"/>
                    <a:pt x="343" y="205"/>
                  </a:cubicBezTo>
                  <a:cubicBezTo>
                    <a:pt x="363" y="205"/>
                    <a:pt x="383" y="222"/>
                    <a:pt x="404" y="222"/>
                  </a:cubicBezTo>
                  <a:cubicBezTo>
                    <a:pt x="414" y="222"/>
                    <a:pt x="425" y="218"/>
                    <a:pt x="436" y="206"/>
                  </a:cubicBezTo>
                  <a:cubicBezTo>
                    <a:pt x="436" y="206"/>
                    <a:pt x="436" y="205"/>
                    <a:pt x="437" y="205"/>
                  </a:cubicBezTo>
                  <a:cubicBezTo>
                    <a:pt x="441" y="205"/>
                    <a:pt x="445" y="218"/>
                    <a:pt x="452" y="218"/>
                  </a:cubicBezTo>
                  <a:cubicBezTo>
                    <a:pt x="454" y="221"/>
                    <a:pt x="458" y="223"/>
                    <a:pt x="462" y="223"/>
                  </a:cubicBezTo>
                  <a:cubicBezTo>
                    <a:pt x="466" y="223"/>
                    <a:pt x="469" y="222"/>
                    <a:pt x="472" y="218"/>
                  </a:cubicBezTo>
                  <a:cubicBezTo>
                    <a:pt x="482" y="209"/>
                    <a:pt x="490" y="204"/>
                    <a:pt x="498" y="204"/>
                  </a:cubicBezTo>
                  <a:cubicBezTo>
                    <a:pt x="504" y="204"/>
                    <a:pt x="510" y="207"/>
                    <a:pt x="518" y="214"/>
                  </a:cubicBezTo>
                  <a:cubicBezTo>
                    <a:pt x="523" y="220"/>
                    <a:pt x="528" y="222"/>
                    <a:pt x="534" y="222"/>
                  </a:cubicBezTo>
                  <a:cubicBezTo>
                    <a:pt x="547" y="222"/>
                    <a:pt x="560" y="210"/>
                    <a:pt x="571" y="181"/>
                  </a:cubicBezTo>
                  <a:cubicBezTo>
                    <a:pt x="571" y="179"/>
                    <a:pt x="573" y="172"/>
                    <a:pt x="575" y="172"/>
                  </a:cubicBezTo>
                  <a:cubicBezTo>
                    <a:pt x="577" y="172"/>
                    <a:pt x="578" y="173"/>
                    <a:pt x="579" y="177"/>
                  </a:cubicBezTo>
                  <a:cubicBezTo>
                    <a:pt x="588" y="205"/>
                    <a:pt x="597" y="209"/>
                    <a:pt x="607" y="209"/>
                  </a:cubicBezTo>
                  <a:cubicBezTo>
                    <a:pt x="612" y="209"/>
                    <a:pt x="617" y="208"/>
                    <a:pt x="622" y="208"/>
                  </a:cubicBezTo>
                  <a:cubicBezTo>
                    <a:pt x="625" y="208"/>
                    <a:pt x="629" y="209"/>
                    <a:pt x="632" y="210"/>
                  </a:cubicBezTo>
                  <a:cubicBezTo>
                    <a:pt x="632" y="210"/>
                    <a:pt x="632" y="206"/>
                    <a:pt x="637" y="206"/>
                  </a:cubicBezTo>
                  <a:cubicBezTo>
                    <a:pt x="637" y="177"/>
                    <a:pt x="641" y="149"/>
                    <a:pt x="641" y="120"/>
                  </a:cubicBezTo>
                  <a:cubicBezTo>
                    <a:pt x="637" y="79"/>
                    <a:pt x="628" y="79"/>
                    <a:pt x="620" y="79"/>
                  </a:cubicBezTo>
                  <a:cubicBezTo>
                    <a:pt x="613" y="77"/>
                    <a:pt x="605" y="76"/>
                    <a:pt x="598" y="76"/>
                  </a:cubicBezTo>
                  <a:cubicBezTo>
                    <a:pt x="585" y="76"/>
                    <a:pt x="571" y="78"/>
                    <a:pt x="558" y="78"/>
                  </a:cubicBezTo>
                  <a:cubicBezTo>
                    <a:pt x="546" y="78"/>
                    <a:pt x="534" y="77"/>
                    <a:pt x="522" y="71"/>
                  </a:cubicBezTo>
                  <a:cubicBezTo>
                    <a:pt x="485" y="58"/>
                    <a:pt x="452" y="50"/>
                    <a:pt x="415" y="50"/>
                  </a:cubicBezTo>
                  <a:cubicBezTo>
                    <a:pt x="411" y="50"/>
                    <a:pt x="407" y="46"/>
                    <a:pt x="407" y="46"/>
                  </a:cubicBezTo>
                  <a:cubicBezTo>
                    <a:pt x="397" y="30"/>
                    <a:pt x="388" y="25"/>
                    <a:pt x="379" y="25"/>
                  </a:cubicBezTo>
                  <a:cubicBezTo>
                    <a:pt x="372" y="25"/>
                    <a:pt x="365" y="28"/>
                    <a:pt x="358" y="30"/>
                  </a:cubicBezTo>
                  <a:cubicBezTo>
                    <a:pt x="351" y="30"/>
                    <a:pt x="347" y="35"/>
                    <a:pt x="342" y="35"/>
                  </a:cubicBezTo>
                  <a:cubicBezTo>
                    <a:pt x="340" y="35"/>
                    <a:pt x="339" y="35"/>
                    <a:pt x="337" y="34"/>
                  </a:cubicBezTo>
                  <a:cubicBezTo>
                    <a:pt x="292" y="26"/>
                    <a:pt x="247" y="17"/>
                    <a:pt x="202" y="9"/>
                  </a:cubicBezTo>
                  <a:cubicBezTo>
                    <a:pt x="193" y="9"/>
                    <a:pt x="181" y="17"/>
                    <a:pt x="169" y="21"/>
                  </a:cubicBezTo>
                  <a:lnTo>
                    <a:pt x="120" y="21"/>
                  </a:lnTo>
                  <a:cubicBezTo>
                    <a:pt x="115" y="21"/>
                    <a:pt x="111" y="17"/>
                    <a:pt x="103" y="17"/>
                  </a:cubicBezTo>
                  <a:cubicBezTo>
                    <a:pt x="99" y="17"/>
                    <a:pt x="87" y="21"/>
                    <a:pt x="74" y="21"/>
                  </a:cubicBezTo>
                  <a:cubicBezTo>
                    <a:pt x="54" y="13"/>
                    <a:pt x="33" y="5"/>
                    <a:pt x="9" y="1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855;p40">
              <a:extLst>
                <a:ext uri="{FF2B5EF4-FFF2-40B4-BE49-F238E27FC236}">
                  <a16:creationId xmlns:a16="http://schemas.microsoft.com/office/drawing/2014/main" id="{942B3026-AF3B-48D1-BB2E-838602BD551E}"/>
                </a:ext>
              </a:extLst>
            </p:cNvPr>
            <p:cNvSpPr/>
            <p:nvPr/>
          </p:nvSpPr>
          <p:spPr>
            <a:xfrm>
              <a:off x="3018200" y="4580675"/>
              <a:ext cx="16125" cy="7125"/>
            </a:xfrm>
            <a:custGeom>
              <a:avLst/>
              <a:gdLst/>
              <a:ahLst/>
              <a:cxnLst/>
              <a:rect l="l" t="t" r="r" b="b"/>
              <a:pathLst>
                <a:path w="645" h="285" extrusionOk="0">
                  <a:moveTo>
                    <a:pt x="59" y="1"/>
                  </a:moveTo>
                  <a:cubicBezTo>
                    <a:pt x="40" y="1"/>
                    <a:pt x="19" y="28"/>
                    <a:pt x="0" y="43"/>
                  </a:cubicBezTo>
                  <a:lnTo>
                    <a:pt x="0" y="285"/>
                  </a:lnTo>
                  <a:lnTo>
                    <a:pt x="13" y="285"/>
                  </a:lnTo>
                  <a:cubicBezTo>
                    <a:pt x="25" y="269"/>
                    <a:pt x="50" y="269"/>
                    <a:pt x="70" y="269"/>
                  </a:cubicBezTo>
                  <a:cubicBezTo>
                    <a:pt x="91" y="269"/>
                    <a:pt x="111" y="264"/>
                    <a:pt x="136" y="260"/>
                  </a:cubicBezTo>
                  <a:cubicBezTo>
                    <a:pt x="151" y="251"/>
                    <a:pt x="169" y="246"/>
                    <a:pt x="187" y="246"/>
                  </a:cubicBezTo>
                  <a:cubicBezTo>
                    <a:pt x="193" y="246"/>
                    <a:pt x="199" y="247"/>
                    <a:pt x="206" y="248"/>
                  </a:cubicBezTo>
                  <a:cubicBezTo>
                    <a:pt x="224" y="253"/>
                    <a:pt x="241" y="260"/>
                    <a:pt x="258" y="260"/>
                  </a:cubicBezTo>
                  <a:cubicBezTo>
                    <a:pt x="268" y="260"/>
                    <a:pt x="277" y="258"/>
                    <a:pt x="288" y="252"/>
                  </a:cubicBezTo>
                  <a:cubicBezTo>
                    <a:pt x="297" y="249"/>
                    <a:pt x="304" y="241"/>
                    <a:pt x="312" y="241"/>
                  </a:cubicBezTo>
                  <a:cubicBezTo>
                    <a:pt x="315" y="241"/>
                    <a:pt x="318" y="242"/>
                    <a:pt x="321" y="244"/>
                  </a:cubicBezTo>
                  <a:cubicBezTo>
                    <a:pt x="326" y="247"/>
                    <a:pt x="331" y="248"/>
                    <a:pt x="337" y="248"/>
                  </a:cubicBezTo>
                  <a:cubicBezTo>
                    <a:pt x="360" y="248"/>
                    <a:pt x="385" y="227"/>
                    <a:pt x="410" y="227"/>
                  </a:cubicBezTo>
                  <a:cubicBezTo>
                    <a:pt x="411" y="227"/>
                    <a:pt x="413" y="227"/>
                    <a:pt x="415" y="228"/>
                  </a:cubicBezTo>
                  <a:cubicBezTo>
                    <a:pt x="431" y="228"/>
                    <a:pt x="447" y="210"/>
                    <a:pt x="465" y="210"/>
                  </a:cubicBezTo>
                  <a:cubicBezTo>
                    <a:pt x="470" y="210"/>
                    <a:pt x="475" y="212"/>
                    <a:pt x="481" y="215"/>
                  </a:cubicBezTo>
                  <a:cubicBezTo>
                    <a:pt x="489" y="222"/>
                    <a:pt x="497" y="224"/>
                    <a:pt x="503" y="224"/>
                  </a:cubicBezTo>
                  <a:cubicBezTo>
                    <a:pt x="509" y="224"/>
                    <a:pt x="515" y="223"/>
                    <a:pt x="520" y="223"/>
                  </a:cubicBezTo>
                  <a:cubicBezTo>
                    <a:pt x="522" y="223"/>
                    <a:pt x="524" y="223"/>
                    <a:pt x="526" y="223"/>
                  </a:cubicBezTo>
                  <a:cubicBezTo>
                    <a:pt x="532" y="226"/>
                    <a:pt x="538" y="227"/>
                    <a:pt x="544" y="227"/>
                  </a:cubicBezTo>
                  <a:cubicBezTo>
                    <a:pt x="560" y="227"/>
                    <a:pt x="574" y="218"/>
                    <a:pt x="583" y="203"/>
                  </a:cubicBezTo>
                  <a:cubicBezTo>
                    <a:pt x="587" y="197"/>
                    <a:pt x="592" y="192"/>
                    <a:pt x="598" y="192"/>
                  </a:cubicBezTo>
                  <a:cubicBezTo>
                    <a:pt x="603" y="192"/>
                    <a:pt x="608" y="197"/>
                    <a:pt x="612" y="211"/>
                  </a:cubicBezTo>
                  <a:cubicBezTo>
                    <a:pt x="616" y="228"/>
                    <a:pt x="628" y="223"/>
                    <a:pt x="636" y="232"/>
                  </a:cubicBezTo>
                  <a:cubicBezTo>
                    <a:pt x="641" y="195"/>
                    <a:pt x="641" y="166"/>
                    <a:pt x="645" y="137"/>
                  </a:cubicBezTo>
                  <a:cubicBezTo>
                    <a:pt x="638" y="94"/>
                    <a:pt x="631" y="77"/>
                    <a:pt x="625" y="77"/>
                  </a:cubicBezTo>
                  <a:cubicBezTo>
                    <a:pt x="623" y="77"/>
                    <a:pt x="622" y="78"/>
                    <a:pt x="620" y="80"/>
                  </a:cubicBezTo>
                  <a:cubicBezTo>
                    <a:pt x="612" y="88"/>
                    <a:pt x="604" y="96"/>
                    <a:pt x="595" y="96"/>
                  </a:cubicBezTo>
                  <a:cubicBezTo>
                    <a:pt x="554" y="92"/>
                    <a:pt x="517" y="80"/>
                    <a:pt x="481" y="67"/>
                  </a:cubicBezTo>
                  <a:cubicBezTo>
                    <a:pt x="468" y="59"/>
                    <a:pt x="453" y="55"/>
                    <a:pt x="437" y="55"/>
                  </a:cubicBezTo>
                  <a:cubicBezTo>
                    <a:pt x="422" y="55"/>
                    <a:pt x="407" y="59"/>
                    <a:pt x="394" y="67"/>
                  </a:cubicBezTo>
                  <a:cubicBezTo>
                    <a:pt x="393" y="68"/>
                    <a:pt x="391" y="69"/>
                    <a:pt x="390" y="69"/>
                  </a:cubicBezTo>
                  <a:cubicBezTo>
                    <a:pt x="383" y="69"/>
                    <a:pt x="376" y="63"/>
                    <a:pt x="370" y="59"/>
                  </a:cubicBezTo>
                  <a:cubicBezTo>
                    <a:pt x="364" y="59"/>
                    <a:pt x="348" y="52"/>
                    <a:pt x="336" y="52"/>
                  </a:cubicBezTo>
                  <a:cubicBezTo>
                    <a:pt x="332" y="52"/>
                    <a:pt x="328" y="53"/>
                    <a:pt x="325" y="55"/>
                  </a:cubicBezTo>
                  <a:cubicBezTo>
                    <a:pt x="318" y="59"/>
                    <a:pt x="310" y="61"/>
                    <a:pt x="302" y="61"/>
                  </a:cubicBezTo>
                  <a:cubicBezTo>
                    <a:pt x="294" y="61"/>
                    <a:pt x="286" y="59"/>
                    <a:pt x="280" y="55"/>
                  </a:cubicBezTo>
                  <a:cubicBezTo>
                    <a:pt x="263" y="47"/>
                    <a:pt x="247" y="43"/>
                    <a:pt x="230" y="43"/>
                  </a:cubicBezTo>
                  <a:cubicBezTo>
                    <a:pt x="217" y="43"/>
                    <a:pt x="207" y="48"/>
                    <a:pt x="195" y="48"/>
                  </a:cubicBezTo>
                  <a:cubicBezTo>
                    <a:pt x="192" y="48"/>
                    <a:pt x="188" y="48"/>
                    <a:pt x="185" y="47"/>
                  </a:cubicBezTo>
                  <a:cubicBezTo>
                    <a:pt x="148" y="35"/>
                    <a:pt x="107" y="18"/>
                    <a:pt x="66" y="2"/>
                  </a:cubicBezTo>
                  <a:cubicBezTo>
                    <a:pt x="64" y="1"/>
                    <a:pt x="62" y="1"/>
                    <a:pt x="59" y="1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856;p40">
              <a:extLst>
                <a:ext uri="{FF2B5EF4-FFF2-40B4-BE49-F238E27FC236}">
                  <a16:creationId xmlns:a16="http://schemas.microsoft.com/office/drawing/2014/main" id="{D4889232-35FA-462D-9BFA-EF25A0566E52}"/>
                </a:ext>
              </a:extLst>
            </p:cNvPr>
            <p:cNvSpPr/>
            <p:nvPr/>
          </p:nvSpPr>
          <p:spPr>
            <a:xfrm>
              <a:off x="3018300" y="4606550"/>
              <a:ext cx="13475" cy="7450"/>
            </a:xfrm>
            <a:custGeom>
              <a:avLst/>
              <a:gdLst/>
              <a:ahLst/>
              <a:cxnLst/>
              <a:rect l="l" t="t" r="r" b="b"/>
              <a:pathLst>
                <a:path w="539" h="298" extrusionOk="0">
                  <a:moveTo>
                    <a:pt x="13" y="1"/>
                  </a:moveTo>
                  <a:cubicBezTo>
                    <a:pt x="5" y="5"/>
                    <a:pt x="1" y="5"/>
                    <a:pt x="1" y="9"/>
                  </a:cubicBezTo>
                  <a:lnTo>
                    <a:pt x="1" y="296"/>
                  </a:lnTo>
                  <a:cubicBezTo>
                    <a:pt x="5" y="297"/>
                    <a:pt x="9" y="297"/>
                    <a:pt x="13" y="297"/>
                  </a:cubicBezTo>
                  <a:cubicBezTo>
                    <a:pt x="33" y="297"/>
                    <a:pt x="53" y="289"/>
                    <a:pt x="66" y="272"/>
                  </a:cubicBezTo>
                  <a:cubicBezTo>
                    <a:pt x="74" y="263"/>
                    <a:pt x="83" y="268"/>
                    <a:pt x="91" y="263"/>
                  </a:cubicBezTo>
                  <a:cubicBezTo>
                    <a:pt x="120" y="263"/>
                    <a:pt x="148" y="255"/>
                    <a:pt x="177" y="251"/>
                  </a:cubicBezTo>
                  <a:cubicBezTo>
                    <a:pt x="206" y="239"/>
                    <a:pt x="239" y="227"/>
                    <a:pt x="267" y="222"/>
                  </a:cubicBezTo>
                  <a:cubicBezTo>
                    <a:pt x="288" y="222"/>
                    <a:pt x="308" y="227"/>
                    <a:pt x="328" y="227"/>
                  </a:cubicBezTo>
                  <a:cubicBezTo>
                    <a:pt x="348" y="227"/>
                    <a:pt x="368" y="222"/>
                    <a:pt x="386" y="206"/>
                  </a:cubicBezTo>
                  <a:cubicBezTo>
                    <a:pt x="388" y="204"/>
                    <a:pt x="390" y="203"/>
                    <a:pt x="393" y="203"/>
                  </a:cubicBezTo>
                  <a:cubicBezTo>
                    <a:pt x="396" y="203"/>
                    <a:pt x="400" y="205"/>
                    <a:pt x="403" y="210"/>
                  </a:cubicBezTo>
                  <a:cubicBezTo>
                    <a:pt x="409" y="222"/>
                    <a:pt x="415" y="227"/>
                    <a:pt x="422" y="227"/>
                  </a:cubicBezTo>
                  <a:cubicBezTo>
                    <a:pt x="430" y="227"/>
                    <a:pt x="437" y="221"/>
                    <a:pt x="444" y="210"/>
                  </a:cubicBezTo>
                  <a:cubicBezTo>
                    <a:pt x="449" y="203"/>
                    <a:pt x="456" y="200"/>
                    <a:pt x="463" y="200"/>
                  </a:cubicBezTo>
                  <a:cubicBezTo>
                    <a:pt x="471" y="200"/>
                    <a:pt x="480" y="204"/>
                    <a:pt x="489" y="206"/>
                  </a:cubicBezTo>
                  <a:cubicBezTo>
                    <a:pt x="505" y="206"/>
                    <a:pt x="518" y="198"/>
                    <a:pt x="530" y="185"/>
                  </a:cubicBezTo>
                  <a:cubicBezTo>
                    <a:pt x="534" y="169"/>
                    <a:pt x="538" y="153"/>
                    <a:pt x="538" y="136"/>
                  </a:cubicBezTo>
                  <a:lnTo>
                    <a:pt x="538" y="108"/>
                  </a:lnTo>
                  <a:cubicBezTo>
                    <a:pt x="530" y="95"/>
                    <a:pt x="522" y="83"/>
                    <a:pt x="513" y="75"/>
                  </a:cubicBezTo>
                  <a:cubicBezTo>
                    <a:pt x="509" y="73"/>
                    <a:pt x="505" y="73"/>
                    <a:pt x="501" y="73"/>
                  </a:cubicBezTo>
                  <a:cubicBezTo>
                    <a:pt x="497" y="73"/>
                    <a:pt x="493" y="73"/>
                    <a:pt x="489" y="71"/>
                  </a:cubicBezTo>
                  <a:cubicBezTo>
                    <a:pt x="444" y="67"/>
                    <a:pt x="403" y="54"/>
                    <a:pt x="358" y="42"/>
                  </a:cubicBezTo>
                  <a:cubicBezTo>
                    <a:pt x="329" y="29"/>
                    <a:pt x="299" y="24"/>
                    <a:pt x="268" y="24"/>
                  </a:cubicBezTo>
                  <a:cubicBezTo>
                    <a:pt x="258" y="24"/>
                    <a:pt x="248" y="24"/>
                    <a:pt x="239" y="25"/>
                  </a:cubicBezTo>
                  <a:cubicBezTo>
                    <a:pt x="232" y="27"/>
                    <a:pt x="224" y="28"/>
                    <a:pt x="217" y="28"/>
                  </a:cubicBezTo>
                  <a:cubicBezTo>
                    <a:pt x="207" y="28"/>
                    <a:pt x="197" y="26"/>
                    <a:pt x="189" y="21"/>
                  </a:cubicBezTo>
                  <a:cubicBezTo>
                    <a:pt x="179" y="13"/>
                    <a:pt x="166" y="9"/>
                    <a:pt x="155" y="9"/>
                  </a:cubicBezTo>
                  <a:cubicBezTo>
                    <a:pt x="148" y="9"/>
                    <a:pt x="142" y="10"/>
                    <a:pt x="136" y="13"/>
                  </a:cubicBezTo>
                  <a:cubicBezTo>
                    <a:pt x="130" y="15"/>
                    <a:pt x="124" y="16"/>
                    <a:pt x="118" y="16"/>
                  </a:cubicBezTo>
                  <a:cubicBezTo>
                    <a:pt x="111" y="16"/>
                    <a:pt x="105" y="15"/>
                    <a:pt x="99" y="13"/>
                  </a:cubicBezTo>
                  <a:cubicBezTo>
                    <a:pt x="96" y="13"/>
                    <a:pt x="92" y="4"/>
                    <a:pt x="86" y="4"/>
                  </a:cubicBezTo>
                  <a:cubicBezTo>
                    <a:pt x="85" y="4"/>
                    <a:pt x="84" y="4"/>
                    <a:pt x="83" y="5"/>
                  </a:cubicBezTo>
                  <a:cubicBezTo>
                    <a:pt x="75" y="17"/>
                    <a:pt x="67" y="21"/>
                    <a:pt x="59" y="21"/>
                  </a:cubicBezTo>
                  <a:cubicBezTo>
                    <a:pt x="44" y="21"/>
                    <a:pt x="28" y="9"/>
                    <a:pt x="13" y="1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857;p40">
              <a:extLst>
                <a:ext uri="{FF2B5EF4-FFF2-40B4-BE49-F238E27FC236}">
                  <a16:creationId xmlns:a16="http://schemas.microsoft.com/office/drawing/2014/main" id="{1563007C-019D-4BDE-AFB8-A1C6BE698AB3}"/>
                </a:ext>
              </a:extLst>
            </p:cNvPr>
            <p:cNvSpPr/>
            <p:nvPr/>
          </p:nvSpPr>
          <p:spPr>
            <a:xfrm>
              <a:off x="3018300" y="4515700"/>
              <a:ext cx="6600" cy="6275"/>
            </a:xfrm>
            <a:custGeom>
              <a:avLst/>
              <a:gdLst/>
              <a:ahLst/>
              <a:cxnLst/>
              <a:rect l="l" t="t" r="r" b="b"/>
              <a:pathLst>
                <a:path w="264" h="251" extrusionOk="0">
                  <a:moveTo>
                    <a:pt x="80" y="0"/>
                  </a:moveTo>
                  <a:cubicBezTo>
                    <a:pt x="70" y="0"/>
                    <a:pt x="60" y="5"/>
                    <a:pt x="50" y="16"/>
                  </a:cubicBezTo>
                  <a:lnTo>
                    <a:pt x="42" y="16"/>
                  </a:lnTo>
                  <a:cubicBezTo>
                    <a:pt x="29" y="12"/>
                    <a:pt x="13" y="8"/>
                    <a:pt x="1" y="8"/>
                  </a:cubicBezTo>
                  <a:lnTo>
                    <a:pt x="1" y="241"/>
                  </a:lnTo>
                  <a:cubicBezTo>
                    <a:pt x="2" y="240"/>
                    <a:pt x="4" y="240"/>
                    <a:pt x="6" y="240"/>
                  </a:cubicBezTo>
                  <a:cubicBezTo>
                    <a:pt x="14" y="240"/>
                    <a:pt x="24" y="251"/>
                    <a:pt x="34" y="251"/>
                  </a:cubicBezTo>
                  <a:cubicBezTo>
                    <a:pt x="38" y="251"/>
                    <a:pt x="42" y="249"/>
                    <a:pt x="46" y="246"/>
                  </a:cubicBezTo>
                  <a:cubicBezTo>
                    <a:pt x="50" y="235"/>
                    <a:pt x="55" y="233"/>
                    <a:pt x="60" y="233"/>
                  </a:cubicBezTo>
                  <a:cubicBezTo>
                    <a:pt x="63" y="233"/>
                    <a:pt x="67" y="234"/>
                    <a:pt x="70" y="234"/>
                  </a:cubicBezTo>
                  <a:cubicBezTo>
                    <a:pt x="72" y="234"/>
                    <a:pt x="73" y="234"/>
                    <a:pt x="74" y="233"/>
                  </a:cubicBezTo>
                  <a:cubicBezTo>
                    <a:pt x="81" y="231"/>
                    <a:pt x="87" y="231"/>
                    <a:pt x="93" y="231"/>
                  </a:cubicBezTo>
                  <a:cubicBezTo>
                    <a:pt x="99" y="231"/>
                    <a:pt x="105" y="231"/>
                    <a:pt x="111" y="229"/>
                  </a:cubicBezTo>
                  <a:cubicBezTo>
                    <a:pt x="128" y="226"/>
                    <a:pt x="144" y="194"/>
                    <a:pt x="161" y="194"/>
                  </a:cubicBezTo>
                  <a:cubicBezTo>
                    <a:pt x="165" y="194"/>
                    <a:pt x="169" y="196"/>
                    <a:pt x="173" y="200"/>
                  </a:cubicBezTo>
                  <a:cubicBezTo>
                    <a:pt x="174" y="202"/>
                    <a:pt x="175" y="202"/>
                    <a:pt x="177" y="202"/>
                  </a:cubicBezTo>
                  <a:cubicBezTo>
                    <a:pt x="179" y="202"/>
                    <a:pt x="182" y="199"/>
                    <a:pt x="185" y="196"/>
                  </a:cubicBezTo>
                  <a:cubicBezTo>
                    <a:pt x="199" y="183"/>
                    <a:pt x="212" y="175"/>
                    <a:pt x="226" y="175"/>
                  </a:cubicBezTo>
                  <a:cubicBezTo>
                    <a:pt x="229" y="175"/>
                    <a:pt x="232" y="175"/>
                    <a:pt x="234" y="176"/>
                  </a:cubicBezTo>
                  <a:cubicBezTo>
                    <a:pt x="235" y="176"/>
                    <a:pt x="236" y="176"/>
                    <a:pt x="236" y="176"/>
                  </a:cubicBezTo>
                  <a:cubicBezTo>
                    <a:pt x="244" y="176"/>
                    <a:pt x="251" y="150"/>
                    <a:pt x="255" y="127"/>
                  </a:cubicBezTo>
                  <a:cubicBezTo>
                    <a:pt x="259" y="102"/>
                    <a:pt x="263" y="77"/>
                    <a:pt x="263" y="53"/>
                  </a:cubicBezTo>
                  <a:cubicBezTo>
                    <a:pt x="251" y="49"/>
                    <a:pt x="243" y="44"/>
                    <a:pt x="234" y="44"/>
                  </a:cubicBezTo>
                  <a:cubicBezTo>
                    <a:pt x="214" y="40"/>
                    <a:pt x="193" y="32"/>
                    <a:pt x="173" y="28"/>
                  </a:cubicBezTo>
                  <a:cubicBezTo>
                    <a:pt x="169" y="28"/>
                    <a:pt x="161" y="32"/>
                    <a:pt x="157" y="32"/>
                  </a:cubicBezTo>
                  <a:cubicBezTo>
                    <a:pt x="153" y="32"/>
                    <a:pt x="150" y="37"/>
                    <a:pt x="147" y="37"/>
                  </a:cubicBezTo>
                  <a:cubicBezTo>
                    <a:pt x="146" y="37"/>
                    <a:pt x="145" y="37"/>
                    <a:pt x="144" y="36"/>
                  </a:cubicBezTo>
                  <a:cubicBezTo>
                    <a:pt x="123" y="17"/>
                    <a:pt x="101" y="0"/>
                    <a:pt x="80" y="0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858;p40">
              <a:extLst>
                <a:ext uri="{FF2B5EF4-FFF2-40B4-BE49-F238E27FC236}">
                  <a16:creationId xmlns:a16="http://schemas.microsoft.com/office/drawing/2014/main" id="{FEA4C1CB-8B0D-45F8-AB61-DD761DF026E6}"/>
                </a:ext>
              </a:extLst>
            </p:cNvPr>
            <p:cNvSpPr/>
            <p:nvPr/>
          </p:nvSpPr>
          <p:spPr>
            <a:xfrm>
              <a:off x="3018300" y="4567850"/>
              <a:ext cx="15525" cy="6725"/>
            </a:xfrm>
            <a:custGeom>
              <a:avLst/>
              <a:gdLst/>
              <a:ahLst/>
              <a:cxnLst/>
              <a:rect l="l" t="t" r="r" b="b"/>
              <a:pathLst>
                <a:path w="621" h="269" extrusionOk="0">
                  <a:moveTo>
                    <a:pt x="29" y="1"/>
                  </a:moveTo>
                  <a:cubicBezTo>
                    <a:pt x="19" y="1"/>
                    <a:pt x="9" y="3"/>
                    <a:pt x="1" y="6"/>
                  </a:cubicBezTo>
                  <a:lnTo>
                    <a:pt x="1" y="260"/>
                  </a:lnTo>
                  <a:cubicBezTo>
                    <a:pt x="9" y="260"/>
                    <a:pt x="17" y="256"/>
                    <a:pt x="25" y="248"/>
                  </a:cubicBezTo>
                  <a:cubicBezTo>
                    <a:pt x="33" y="230"/>
                    <a:pt x="41" y="224"/>
                    <a:pt x="48" y="224"/>
                  </a:cubicBezTo>
                  <a:cubicBezTo>
                    <a:pt x="65" y="224"/>
                    <a:pt x="81" y="257"/>
                    <a:pt x="102" y="257"/>
                  </a:cubicBezTo>
                  <a:cubicBezTo>
                    <a:pt x="104" y="257"/>
                    <a:pt x="106" y="257"/>
                    <a:pt x="107" y="256"/>
                  </a:cubicBezTo>
                  <a:cubicBezTo>
                    <a:pt x="109" y="256"/>
                    <a:pt x="111" y="256"/>
                    <a:pt x="113" y="256"/>
                  </a:cubicBezTo>
                  <a:cubicBezTo>
                    <a:pt x="134" y="256"/>
                    <a:pt x="152" y="268"/>
                    <a:pt x="171" y="268"/>
                  </a:cubicBezTo>
                  <a:cubicBezTo>
                    <a:pt x="180" y="268"/>
                    <a:pt x="189" y="265"/>
                    <a:pt x="198" y="256"/>
                  </a:cubicBezTo>
                  <a:cubicBezTo>
                    <a:pt x="214" y="244"/>
                    <a:pt x="234" y="236"/>
                    <a:pt x="255" y="228"/>
                  </a:cubicBezTo>
                  <a:cubicBezTo>
                    <a:pt x="256" y="227"/>
                    <a:pt x="257" y="227"/>
                    <a:pt x="258" y="227"/>
                  </a:cubicBezTo>
                  <a:cubicBezTo>
                    <a:pt x="271" y="227"/>
                    <a:pt x="284" y="241"/>
                    <a:pt x="297" y="241"/>
                  </a:cubicBezTo>
                  <a:cubicBezTo>
                    <a:pt x="304" y="241"/>
                    <a:pt x="310" y="238"/>
                    <a:pt x="317" y="228"/>
                  </a:cubicBezTo>
                  <a:cubicBezTo>
                    <a:pt x="317" y="228"/>
                    <a:pt x="321" y="236"/>
                    <a:pt x="321" y="240"/>
                  </a:cubicBezTo>
                  <a:cubicBezTo>
                    <a:pt x="332" y="258"/>
                    <a:pt x="345" y="264"/>
                    <a:pt x="357" y="264"/>
                  </a:cubicBezTo>
                  <a:cubicBezTo>
                    <a:pt x="367" y="264"/>
                    <a:pt x="377" y="260"/>
                    <a:pt x="386" y="256"/>
                  </a:cubicBezTo>
                  <a:cubicBezTo>
                    <a:pt x="399" y="248"/>
                    <a:pt x="411" y="236"/>
                    <a:pt x="423" y="232"/>
                  </a:cubicBezTo>
                  <a:cubicBezTo>
                    <a:pt x="436" y="223"/>
                    <a:pt x="440" y="232"/>
                    <a:pt x="448" y="219"/>
                  </a:cubicBezTo>
                  <a:cubicBezTo>
                    <a:pt x="453" y="212"/>
                    <a:pt x="462" y="200"/>
                    <a:pt x="472" y="200"/>
                  </a:cubicBezTo>
                  <a:cubicBezTo>
                    <a:pt x="478" y="200"/>
                    <a:pt x="484" y="205"/>
                    <a:pt x="489" y="219"/>
                  </a:cubicBezTo>
                  <a:cubicBezTo>
                    <a:pt x="503" y="205"/>
                    <a:pt x="519" y="199"/>
                    <a:pt x="535" y="199"/>
                  </a:cubicBezTo>
                  <a:cubicBezTo>
                    <a:pt x="543" y="199"/>
                    <a:pt x="551" y="200"/>
                    <a:pt x="559" y="203"/>
                  </a:cubicBezTo>
                  <a:cubicBezTo>
                    <a:pt x="560" y="203"/>
                    <a:pt x="561" y="204"/>
                    <a:pt x="563" y="204"/>
                  </a:cubicBezTo>
                  <a:cubicBezTo>
                    <a:pt x="573" y="204"/>
                    <a:pt x="581" y="191"/>
                    <a:pt x="591" y="191"/>
                  </a:cubicBezTo>
                  <a:cubicBezTo>
                    <a:pt x="600" y="191"/>
                    <a:pt x="612" y="174"/>
                    <a:pt x="620" y="109"/>
                  </a:cubicBezTo>
                  <a:cubicBezTo>
                    <a:pt x="612" y="35"/>
                    <a:pt x="600" y="35"/>
                    <a:pt x="587" y="35"/>
                  </a:cubicBezTo>
                  <a:cubicBezTo>
                    <a:pt x="563" y="35"/>
                    <a:pt x="534" y="35"/>
                    <a:pt x="505" y="55"/>
                  </a:cubicBezTo>
                  <a:cubicBezTo>
                    <a:pt x="499" y="61"/>
                    <a:pt x="491" y="65"/>
                    <a:pt x="484" y="65"/>
                  </a:cubicBezTo>
                  <a:cubicBezTo>
                    <a:pt x="481" y="65"/>
                    <a:pt x="479" y="65"/>
                    <a:pt x="477" y="63"/>
                  </a:cubicBezTo>
                  <a:cubicBezTo>
                    <a:pt x="472" y="64"/>
                    <a:pt x="467" y="64"/>
                    <a:pt x="463" y="64"/>
                  </a:cubicBezTo>
                  <a:cubicBezTo>
                    <a:pt x="432" y="64"/>
                    <a:pt x="402" y="51"/>
                    <a:pt x="372" y="51"/>
                  </a:cubicBezTo>
                  <a:cubicBezTo>
                    <a:pt x="353" y="51"/>
                    <a:pt x="335" y="56"/>
                    <a:pt x="317" y="72"/>
                  </a:cubicBezTo>
                  <a:cubicBezTo>
                    <a:pt x="315" y="73"/>
                    <a:pt x="314" y="73"/>
                    <a:pt x="312" y="73"/>
                  </a:cubicBezTo>
                  <a:cubicBezTo>
                    <a:pt x="309" y="73"/>
                    <a:pt x="306" y="72"/>
                    <a:pt x="300" y="72"/>
                  </a:cubicBezTo>
                  <a:cubicBezTo>
                    <a:pt x="276" y="59"/>
                    <a:pt x="251" y="68"/>
                    <a:pt x="226" y="55"/>
                  </a:cubicBezTo>
                  <a:cubicBezTo>
                    <a:pt x="202" y="43"/>
                    <a:pt x="173" y="35"/>
                    <a:pt x="148" y="27"/>
                  </a:cubicBezTo>
                  <a:cubicBezTo>
                    <a:pt x="140" y="24"/>
                    <a:pt x="131" y="23"/>
                    <a:pt x="123" y="23"/>
                  </a:cubicBezTo>
                  <a:cubicBezTo>
                    <a:pt x="118" y="23"/>
                    <a:pt x="114" y="23"/>
                    <a:pt x="109" y="23"/>
                  </a:cubicBezTo>
                  <a:cubicBezTo>
                    <a:pt x="96" y="23"/>
                    <a:pt x="83" y="22"/>
                    <a:pt x="70" y="14"/>
                  </a:cubicBezTo>
                  <a:cubicBezTo>
                    <a:pt x="58" y="5"/>
                    <a:pt x="43" y="1"/>
                    <a:pt x="29" y="1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859;p40">
              <a:extLst>
                <a:ext uri="{FF2B5EF4-FFF2-40B4-BE49-F238E27FC236}">
                  <a16:creationId xmlns:a16="http://schemas.microsoft.com/office/drawing/2014/main" id="{B2B09825-9AD1-4C37-B676-44A5FFD99025}"/>
                </a:ext>
              </a:extLst>
            </p:cNvPr>
            <p:cNvSpPr/>
            <p:nvPr/>
          </p:nvSpPr>
          <p:spPr>
            <a:xfrm>
              <a:off x="3018300" y="4554625"/>
              <a:ext cx="18900" cy="7150"/>
            </a:xfrm>
            <a:custGeom>
              <a:avLst/>
              <a:gdLst/>
              <a:ahLst/>
              <a:cxnLst/>
              <a:rect l="l" t="t" r="r" b="b"/>
              <a:pathLst>
                <a:path w="756" h="286" extrusionOk="0">
                  <a:moveTo>
                    <a:pt x="33" y="0"/>
                  </a:moveTo>
                  <a:cubicBezTo>
                    <a:pt x="25" y="0"/>
                    <a:pt x="17" y="2"/>
                    <a:pt x="9" y="6"/>
                  </a:cubicBezTo>
                  <a:cubicBezTo>
                    <a:pt x="5" y="6"/>
                    <a:pt x="1" y="6"/>
                    <a:pt x="1" y="10"/>
                  </a:cubicBezTo>
                  <a:lnTo>
                    <a:pt x="1" y="277"/>
                  </a:lnTo>
                  <a:cubicBezTo>
                    <a:pt x="9" y="277"/>
                    <a:pt x="17" y="281"/>
                    <a:pt x="25" y="285"/>
                  </a:cubicBezTo>
                  <a:cubicBezTo>
                    <a:pt x="26" y="285"/>
                    <a:pt x="27" y="285"/>
                    <a:pt x="28" y="285"/>
                  </a:cubicBezTo>
                  <a:cubicBezTo>
                    <a:pt x="34" y="285"/>
                    <a:pt x="38" y="272"/>
                    <a:pt x="46" y="272"/>
                  </a:cubicBezTo>
                  <a:cubicBezTo>
                    <a:pt x="55" y="268"/>
                    <a:pt x="65" y="266"/>
                    <a:pt x="75" y="266"/>
                  </a:cubicBezTo>
                  <a:cubicBezTo>
                    <a:pt x="83" y="266"/>
                    <a:pt x="91" y="267"/>
                    <a:pt x="99" y="268"/>
                  </a:cubicBezTo>
                  <a:cubicBezTo>
                    <a:pt x="124" y="277"/>
                    <a:pt x="148" y="281"/>
                    <a:pt x="173" y="281"/>
                  </a:cubicBezTo>
                  <a:cubicBezTo>
                    <a:pt x="222" y="277"/>
                    <a:pt x="271" y="264"/>
                    <a:pt x="321" y="256"/>
                  </a:cubicBezTo>
                  <a:cubicBezTo>
                    <a:pt x="345" y="252"/>
                    <a:pt x="370" y="252"/>
                    <a:pt x="394" y="248"/>
                  </a:cubicBezTo>
                  <a:cubicBezTo>
                    <a:pt x="411" y="248"/>
                    <a:pt x="423" y="240"/>
                    <a:pt x="431" y="227"/>
                  </a:cubicBezTo>
                  <a:cubicBezTo>
                    <a:pt x="443" y="206"/>
                    <a:pt x="453" y="201"/>
                    <a:pt x="464" y="201"/>
                  </a:cubicBezTo>
                  <a:cubicBezTo>
                    <a:pt x="468" y="201"/>
                    <a:pt x="472" y="202"/>
                    <a:pt x="477" y="203"/>
                  </a:cubicBezTo>
                  <a:cubicBezTo>
                    <a:pt x="493" y="207"/>
                    <a:pt x="497" y="207"/>
                    <a:pt x="509" y="207"/>
                  </a:cubicBezTo>
                  <a:cubicBezTo>
                    <a:pt x="518" y="211"/>
                    <a:pt x="530" y="207"/>
                    <a:pt x="542" y="219"/>
                  </a:cubicBezTo>
                  <a:cubicBezTo>
                    <a:pt x="548" y="225"/>
                    <a:pt x="553" y="229"/>
                    <a:pt x="557" y="229"/>
                  </a:cubicBezTo>
                  <a:cubicBezTo>
                    <a:pt x="562" y="229"/>
                    <a:pt x="567" y="224"/>
                    <a:pt x="571" y="211"/>
                  </a:cubicBezTo>
                  <a:cubicBezTo>
                    <a:pt x="571" y="208"/>
                    <a:pt x="576" y="202"/>
                    <a:pt x="578" y="202"/>
                  </a:cubicBezTo>
                  <a:cubicBezTo>
                    <a:pt x="579" y="202"/>
                    <a:pt x="579" y="202"/>
                    <a:pt x="579" y="203"/>
                  </a:cubicBezTo>
                  <a:cubicBezTo>
                    <a:pt x="588" y="211"/>
                    <a:pt x="597" y="214"/>
                    <a:pt x="607" y="214"/>
                  </a:cubicBezTo>
                  <a:cubicBezTo>
                    <a:pt x="620" y="214"/>
                    <a:pt x="633" y="209"/>
                    <a:pt x="645" y="207"/>
                  </a:cubicBezTo>
                  <a:cubicBezTo>
                    <a:pt x="657" y="203"/>
                    <a:pt x="665" y="199"/>
                    <a:pt x="678" y="190"/>
                  </a:cubicBezTo>
                  <a:cubicBezTo>
                    <a:pt x="686" y="185"/>
                    <a:pt x="693" y="178"/>
                    <a:pt x="702" y="178"/>
                  </a:cubicBezTo>
                  <a:cubicBezTo>
                    <a:pt x="707" y="178"/>
                    <a:pt x="713" y="180"/>
                    <a:pt x="719" y="186"/>
                  </a:cubicBezTo>
                  <a:cubicBezTo>
                    <a:pt x="723" y="193"/>
                    <a:pt x="726" y="196"/>
                    <a:pt x="730" y="196"/>
                  </a:cubicBezTo>
                  <a:cubicBezTo>
                    <a:pt x="739" y="196"/>
                    <a:pt x="747" y="179"/>
                    <a:pt x="756" y="137"/>
                  </a:cubicBezTo>
                  <a:cubicBezTo>
                    <a:pt x="743" y="80"/>
                    <a:pt x="731" y="67"/>
                    <a:pt x="719" y="67"/>
                  </a:cubicBezTo>
                  <a:cubicBezTo>
                    <a:pt x="714" y="68"/>
                    <a:pt x="710" y="68"/>
                    <a:pt x="705" y="68"/>
                  </a:cubicBezTo>
                  <a:cubicBezTo>
                    <a:pt x="686" y="68"/>
                    <a:pt x="666" y="65"/>
                    <a:pt x="647" y="65"/>
                  </a:cubicBezTo>
                  <a:cubicBezTo>
                    <a:pt x="625" y="65"/>
                    <a:pt x="604" y="68"/>
                    <a:pt x="583" y="84"/>
                  </a:cubicBezTo>
                  <a:cubicBezTo>
                    <a:pt x="575" y="90"/>
                    <a:pt x="567" y="92"/>
                    <a:pt x="558" y="92"/>
                  </a:cubicBezTo>
                  <a:cubicBezTo>
                    <a:pt x="538" y="92"/>
                    <a:pt x="518" y="78"/>
                    <a:pt x="497" y="75"/>
                  </a:cubicBezTo>
                  <a:cubicBezTo>
                    <a:pt x="485" y="71"/>
                    <a:pt x="472" y="67"/>
                    <a:pt x="456" y="67"/>
                  </a:cubicBezTo>
                  <a:cubicBezTo>
                    <a:pt x="423" y="67"/>
                    <a:pt x="386" y="75"/>
                    <a:pt x="353" y="75"/>
                  </a:cubicBezTo>
                  <a:cubicBezTo>
                    <a:pt x="340" y="74"/>
                    <a:pt x="326" y="73"/>
                    <a:pt x="312" y="73"/>
                  </a:cubicBezTo>
                  <a:cubicBezTo>
                    <a:pt x="293" y="73"/>
                    <a:pt x="273" y="75"/>
                    <a:pt x="251" y="80"/>
                  </a:cubicBezTo>
                  <a:cubicBezTo>
                    <a:pt x="234" y="80"/>
                    <a:pt x="222" y="80"/>
                    <a:pt x="206" y="75"/>
                  </a:cubicBezTo>
                  <a:cubicBezTo>
                    <a:pt x="198" y="71"/>
                    <a:pt x="193" y="71"/>
                    <a:pt x="185" y="67"/>
                  </a:cubicBezTo>
                  <a:cubicBezTo>
                    <a:pt x="161" y="67"/>
                    <a:pt x="140" y="55"/>
                    <a:pt x="120" y="43"/>
                  </a:cubicBezTo>
                  <a:cubicBezTo>
                    <a:pt x="91" y="20"/>
                    <a:pt x="62" y="0"/>
                    <a:pt x="33" y="0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860;p40">
              <a:extLst>
                <a:ext uri="{FF2B5EF4-FFF2-40B4-BE49-F238E27FC236}">
                  <a16:creationId xmlns:a16="http://schemas.microsoft.com/office/drawing/2014/main" id="{267E1D94-5C7D-4161-BF40-242458719032}"/>
                </a:ext>
              </a:extLst>
            </p:cNvPr>
            <p:cNvSpPr/>
            <p:nvPr/>
          </p:nvSpPr>
          <p:spPr>
            <a:xfrm>
              <a:off x="3018300" y="4541625"/>
              <a:ext cx="17050" cy="6800"/>
            </a:xfrm>
            <a:custGeom>
              <a:avLst/>
              <a:gdLst/>
              <a:ahLst/>
              <a:cxnLst/>
              <a:rect l="l" t="t" r="r" b="b"/>
              <a:pathLst>
                <a:path w="682" h="272" extrusionOk="0">
                  <a:moveTo>
                    <a:pt x="1" y="0"/>
                  </a:moveTo>
                  <a:lnTo>
                    <a:pt x="1" y="271"/>
                  </a:lnTo>
                  <a:cubicBezTo>
                    <a:pt x="17" y="271"/>
                    <a:pt x="33" y="263"/>
                    <a:pt x="42" y="247"/>
                  </a:cubicBezTo>
                  <a:cubicBezTo>
                    <a:pt x="54" y="222"/>
                    <a:pt x="62" y="214"/>
                    <a:pt x="74" y="214"/>
                  </a:cubicBezTo>
                  <a:cubicBezTo>
                    <a:pt x="87" y="218"/>
                    <a:pt x="111" y="234"/>
                    <a:pt x="128" y="238"/>
                  </a:cubicBezTo>
                  <a:cubicBezTo>
                    <a:pt x="144" y="247"/>
                    <a:pt x="173" y="255"/>
                    <a:pt x="193" y="263"/>
                  </a:cubicBezTo>
                  <a:cubicBezTo>
                    <a:pt x="198" y="265"/>
                    <a:pt x="203" y="267"/>
                    <a:pt x="208" y="267"/>
                  </a:cubicBezTo>
                  <a:cubicBezTo>
                    <a:pt x="216" y="267"/>
                    <a:pt x="224" y="261"/>
                    <a:pt x="234" y="238"/>
                  </a:cubicBezTo>
                  <a:cubicBezTo>
                    <a:pt x="234" y="231"/>
                    <a:pt x="238" y="228"/>
                    <a:pt x="241" y="228"/>
                  </a:cubicBezTo>
                  <a:cubicBezTo>
                    <a:pt x="243" y="228"/>
                    <a:pt x="245" y="229"/>
                    <a:pt x="247" y="230"/>
                  </a:cubicBezTo>
                  <a:cubicBezTo>
                    <a:pt x="250" y="235"/>
                    <a:pt x="254" y="238"/>
                    <a:pt x="259" y="238"/>
                  </a:cubicBezTo>
                  <a:cubicBezTo>
                    <a:pt x="265" y="238"/>
                    <a:pt x="272" y="233"/>
                    <a:pt x="280" y="226"/>
                  </a:cubicBezTo>
                  <a:cubicBezTo>
                    <a:pt x="284" y="220"/>
                    <a:pt x="288" y="219"/>
                    <a:pt x="292" y="219"/>
                  </a:cubicBezTo>
                  <a:cubicBezTo>
                    <a:pt x="294" y="219"/>
                    <a:pt x="296" y="219"/>
                    <a:pt x="298" y="219"/>
                  </a:cubicBezTo>
                  <a:cubicBezTo>
                    <a:pt x="300" y="219"/>
                    <a:pt x="302" y="219"/>
                    <a:pt x="304" y="218"/>
                  </a:cubicBezTo>
                  <a:cubicBezTo>
                    <a:pt x="325" y="218"/>
                    <a:pt x="353" y="218"/>
                    <a:pt x="374" y="214"/>
                  </a:cubicBezTo>
                  <a:cubicBezTo>
                    <a:pt x="394" y="210"/>
                    <a:pt x="415" y="206"/>
                    <a:pt x="436" y="206"/>
                  </a:cubicBezTo>
                  <a:cubicBezTo>
                    <a:pt x="438" y="206"/>
                    <a:pt x="441" y="207"/>
                    <a:pt x="444" y="207"/>
                  </a:cubicBezTo>
                  <a:cubicBezTo>
                    <a:pt x="456" y="207"/>
                    <a:pt x="466" y="197"/>
                    <a:pt x="477" y="156"/>
                  </a:cubicBezTo>
                  <a:cubicBezTo>
                    <a:pt x="482" y="192"/>
                    <a:pt x="490" y="204"/>
                    <a:pt x="498" y="204"/>
                  </a:cubicBezTo>
                  <a:cubicBezTo>
                    <a:pt x="501" y="204"/>
                    <a:pt x="505" y="201"/>
                    <a:pt x="509" y="197"/>
                  </a:cubicBezTo>
                  <a:cubicBezTo>
                    <a:pt x="518" y="189"/>
                    <a:pt x="521" y="182"/>
                    <a:pt x="523" y="182"/>
                  </a:cubicBezTo>
                  <a:cubicBezTo>
                    <a:pt x="524" y="182"/>
                    <a:pt x="525" y="183"/>
                    <a:pt x="526" y="185"/>
                  </a:cubicBezTo>
                  <a:cubicBezTo>
                    <a:pt x="531" y="203"/>
                    <a:pt x="538" y="209"/>
                    <a:pt x="544" y="209"/>
                  </a:cubicBezTo>
                  <a:cubicBezTo>
                    <a:pt x="552" y="209"/>
                    <a:pt x="560" y="200"/>
                    <a:pt x="567" y="193"/>
                  </a:cubicBezTo>
                  <a:cubicBezTo>
                    <a:pt x="572" y="188"/>
                    <a:pt x="576" y="187"/>
                    <a:pt x="579" y="187"/>
                  </a:cubicBezTo>
                  <a:cubicBezTo>
                    <a:pt x="584" y="187"/>
                    <a:pt x="588" y="191"/>
                    <a:pt x="591" y="191"/>
                  </a:cubicBezTo>
                  <a:cubicBezTo>
                    <a:pt x="593" y="191"/>
                    <a:pt x="594" y="191"/>
                    <a:pt x="596" y="189"/>
                  </a:cubicBezTo>
                  <a:cubicBezTo>
                    <a:pt x="602" y="183"/>
                    <a:pt x="610" y="180"/>
                    <a:pt x="619" y="180"/>
                  </a:cubicBezTo>
                  <a:cubicBezTo>
                    <a:pt x="627" y="180"/>
                    <a:pt x="637" y="183"/>
                    <a:pt x="645" y="189"/>
                  </a:cubicBezTo>
                  <a:cubicBezTo>
                    <a:pt x="647" y="191"/>
                    <a:pt x="650" y="192"/>
                    <a:pt x="654" y="192"/>
                  </a:cubicBezTo>
                  <a:cubicBezTo>
                    <a:pt x="657" y="192"/>
                    <a:pt x="661" y="191"/>
                    <a:pt x="665" y="189"/>
                  </a:cubicBezTo>
                  <a:cubicBezTo>
                    <a:pt x="669" y="189"/>
                    <a:pt x="674" y="185"/>
                    <a:pt x="678" y="173"/>
                  </a:cubicBezTo>
                  <a:cubicBezTo>
                    <a:pt x="682" y="156"/>
                    <a:pt x="682" y="140"/>
                    <a:pt x="682" y="124"/>
                  </a:cubicBezTo>
                  <a:cubicBezTo>
                    <a:pt x="682" y="107"/>
                    <a:pt x="682" y="91"/>
                    <a:pt x="678" y="78"/>
                  </a:cubicBezTo>
                  <a:cubicBezTo>
                    <a:pt x="669" y="62"/>
                    <a:pt x="661" y="54"/>
                    <a:pt x="653" y="54"/>
                  </a:cubicBezTo>
                  <a:cubicBezTo>
                    <a:pt x="604" y="54"/>
                    <a:pt x="559" y="54"/>
                    <a:pt x="513" y="58"/>
                  </a:cubicBezTo>
                  <a:cubicBezTo>
                    <a:pt x="511" y="57"/>
                    <a:pt x="509" y="57"/>
                    <a:pt x="507" y="57"/>
                  </a:cubicBezTo>
                  <a:cubicBezTo>
                    <a:pt x="493" y="57"/>
                    <a:pt x="481" y="68"/>
                    <a:pt x="481" y="83"/>
                  </a:cubicBezTo>
                  <a:cubicBezTo>
                    <a:pt x="478" y="88"/>
                    <a:pt x="476" y="91"/>
                    <a:pt x="474" y="91"/>
                  </a:cubicBezTo>
                  <a:cubicBezTo>
                    <a:pt x="466" y="91"/>
                    <a:pt x="460" y="52"/>
                    <a:pt x="451" y="52"/>
                  </a:cubicBezTo>
                  <a:cubicBezTo>
                    <a:pt x="450" y="52"/>
                    <a:pt x="449" y="52"/>
                    <a:pt x="448" y="54"/>
                  </a:cubicBezTo>
                  <a:lnTo>
                    <a:pt x="386" y="54"/>
                  </a:lnTo>
                  <a:lnTo>
                    <a:pt x="247" y="50"/>
                  </a:lnTo>
                  <a:cubicBezTo>
                    <a:pt x="237" y="48"/>
                    <a:pt x="225" y="47"/>
                    <a:pt x="213" y="47"/>
                  </a:cubicBezTo>
                  <a:cubicBezTo>
                    <a:pt x="202" y="47"/>
                    <a:pt x="189" y="48"/>
                    <a:pt x="177" y="50"/>
                  </a:cubicBezTo>
                  <a:cubicBezTo>
                    <a:pt x="174" y="50"/>
                    <a:pt x="171" y="51"/>
                    <a:pt x="168" y="51"/>
                  </a:cubicBezTo>
                  <a:cubicBezTo>
                    <a:pt x="154" y="51"/>
                    <a:pt x="138" y="43"/>
                    <a:pt x="128" y="33"/>
                  </a:cubicBezTo>
                  <a:cubicBezTo>
                    <a:pt x="120" y="21"/>
                    <a:pt x="107" y="13"/>
                    <a:pt x="91" y="9"/>
                  </a:cubicBezTo>
                  <a:cubicBezTo>
                    <a:pt x="80" y="3"/>
                    <a:pt x="70" y="1"/>
                    <a:pt x="59" y="1"/>
                  </a:cubicBezTo>
                  <a:cubicBezTo>
                    <a:pt x="47" y="1"/>
                    <a:pt x="35" y="3"/>
                    <a:pt x="22" y="3"/>
                  </a:cubicBezTo>
                  <a:cubicBezTo>
                    <a:pt x="15" y="3"/>
                    <a:pt x="8" y="2"/>
                    <a:pt x="1" y="0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861;p40">
              <a:extLst>
                <a:ext uri="{FF2B5EF4-FFF2-40B4-BE49-F238E27FC236}">
                  <a16:creationId xmlns:a16="http://schemas.microsoft.com/office/drawing/2014/main" id="{861B3844-06CA-4E97-B93E-880BD8C7915D}"/>
                </a:ext>
              </a:extLst>
            </p:cNvPr>
            <p:cNvSpPr/>
            <p:nvPr/>
          </p:nvSpPr>
          <p:spPr>
            <a:xfrm>
              <a:off x="3018300" y="4489825"/>
              <a:ext cx="4550" cy="6175"/>
            </a:xfrm>
            <a:custGeom>
              <a:avLst/>
              <a:gdLst/>
              <a:ahLst/>
              <a:cxnLst/>
              <a:rect l="l" t="t" r="r" b="b"/>
              <a:pathLst>
                <a:path w="182" h="247" extrusionOk="0">
                  <a:moveTo>
                    <a:pt x="1" y="0"/>
                  </a:moveTo>
                  <a:lnTo>
                    <a:pt x="1" y="247"/>
                  </a:lnTo>
                  <a:cubicBezTo>
                    <a:pt x="5" y="247"/>
                    <a:pt x="9" y="242"/>
                    <a:pt x="13" y="238"/>
                  </a:cubicBezTo>
                  <a:cubicBezTo>
                    <a:pt x="15" y="229"/>
                    <a:pt x="19" y="226"/>
                    <a:pt x="23" y="226"/>
                  </a:cubicBezTo>
                  <a:cubicBezTo>
                    <a:pt x="32" y="226"/>
                    <a:pt x="42" y="239"/>
                    <a:pt x="48" y="239"/>
                  </a:cubicBezTo>
                  <a:cubicBezTo>
                    <a:pt x="49" y="239"/>
                    <a:pt x="49" y="239"/>
                    <a:pt x="50" y="238"/>
                  </a:cubicBezTo>
                  <a:cubicBezTo>
                    <a:pt x="69" y="231"/>
                    <a:pt x="85" y="201"/>
                    <a:pt x="104" y="201"/>
                  </a:cubicBezTo>
                  <a:cubicBezTo>
                    <a:pt x="105" y="201"/>
                    <a:pt x="106" y="201"/>
                    <a:pt x="107" y="201"/>
                  </a:cubicBezTo>
                  <a:cubicBezTo>
                    <a:pt x="110" y="202"/>
                    <a:pt x="112" y="203"/>
                    <a:pt x="115" y="203"/>
                  </a:cubicBezTo>
                  <a:cubicBezTo>
                    <a:pt x="127" y="203"/>
                    <a:pt x="136" y="192"/>
                    <a:pt x="148" y="192"/>
                  </a:cubicBezTo>
                  <a:cubicBezTo>
                    <a:pt x="152" y="192"/>
                    <a:pt x="156" y="194"/>
                    <a:pt x="161" y="197"/>
                  </a:cubicBezTo>
                  <a:cubicBezTo>
                    <a:pt x="161" y="198"/>
                    <a:pt x="162" y="198"/>
                    <a:pt x="163" y="198"/>
                  </a:cubicBezTo>
                  <a:cubicBezTo>
                    <a:pt x="170" y="198"/>
                    <a:pt x="177" y="156"/>
                    <a:pt x="177" y="111"/>
                  </a:cubicBezTo>
                  <a:cubicBezTo>
                    <a:pt x="181" y="86"/>
                    <a:pt x="177" y="58"/>
                    <a:pt x="161" y="37"/>
                  </a:cubicBezTo>
                  <a:lnTo>
                    <a:pt x="157" y="37"/>
                  </a:lnTo>
                  <a:lnTo>
                    <a:pt x="103" y="13"/>
                  </a:lnTo>
                  <a:cubicBezTo>
                    <a:pt x="99" y="13"/>
                    <a:pt x="95" y="4"/>
                    <a:pt x="91" y="4"/>
                  </a:cubicBezTo>
                  <a:lnTo>
                    <a:pt x="13" y="4"/>
                  </a:lnTo>
                  <a:cubicBezTo>
                    <a:pt x="13" y="0"/>
                    <a:pt x="5" y="0"/>
                    <a:pt x="1" y="0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862;p40">
              <a:extLst>
                <a:ext uri="{FF2B5EF4-FFF2-40B4-BE49-F238E27FC236}">
                  <a16:creationId xmlns:a16="http://schemas.microsoft.com/office/drawing/2014/main" id="{918D67D2-32B7-43CE-88EA-80C214495EF2}"/>
                </a:ext>
              </a:extLst>
            </p:cNvPr>
            <p:cNvSpPr/>
            <p:nvPr/>
          </p:nvSpPr>
          <p:spPr>
            <a:xfrm>
              <a:off x="3018300" y="4619650"/>
              <a:ext cx="21875" cy="7750"/>
            </a:xfrm>
            <a:custGeom>
              <a:avLst/>
              <a:gdLst/>
              <a:ahLst/>
              <a:cxnLst/>
              <a:rect l="l" t="t" r="r" b="b"/>
              <a:pathLst>
                <a:path w="875" h="310" extrusionOk="0">
                  <a:moveTo>
                    <a:pt x="9" y="0"/>
                  </a:moveTo>
                  <a:cubicBezTo>
                    <a:pt x="6" y="0"/>
                    <a:pt x="3" y="2"/>
                    <a:pt x="1" y="6"/>
                  </a:cubicBezTo>
                  <a:lnTo>
                    <a:pt x="1" y="302"/>
                  </a:lnTo>
                  <a:cubicBezTo>
                    <a:pt x="5" y="306"/>
                    <a:pt x="9" y="306"/>
                    <a:pt x="13" y="310"/>
                  </a:cubicBezTo>
                  <a:cubicBezTo>
                    <a:pt x="42" y="263"/>
                    <a:pt x="71" y="248"/>
                    <a:pt x="97" y="248"/>
                  </a:cubicBezTo>
                  <a:cubicBezTo>
                    <a:pt x="101" y="248"/>
                    <a:pt x="104" y="248"/>
                    <a:pt x="107" y="248"/>
                  </a:cubicBezTo>
                  <a:lnTo>
                    <a:pt x="144" y="248"/>
                  </a:lnTo>
                  <a:cubicBezTo>
                    <a:pt x="147" y="248"/>
                    <a:pt x="151" y="245"/>
                    <a:pt x="155" y="245"/>
                  </a:cubicBezTo>
                  <a:cubicBezTo>
                    <a:pt x="157" y="245"/>
                    <a:pt x="159" y="246"/>
                    <a:pt x="161" y="248"/>
                  </a:cubicBezTo>
                  <a:cubicBezTo>
                    <a:pt x="166" y="256"/>
                    <a:pt x="172" y="259"/>
                    <a:pt x="178" y="259"/>
                  </a:cubicBezTo>
                  <a:cubicBezTo>
                    <a:pt x="184" y="259"/>
                    <a:pt x="191" y="255"/>
                    <a:pt x="198" y="248"/>
                  </a:cubicBezTo>
                  <a:cubicBezTo>
                    <a:pt x="210" y="232"/>
                    <a:pt x="226" y="240"/>
                    <a:pt x="239" y="236"/>
                  </a:cubicBezTo>
                  <a:cubicBezTo>
                    <a:pt x="267" y="228"/>
                    <a:pt x="296" y="228"/>
                    <a:pt x="321" y="228"/>
                  </a:cubicBezTo>
                  <a:cubicBezTo>
                    <a:pt x="333" y="228"/>
                    <a:pt x="341" y="211"/>
                    <a:pt x="349" y="203"/>
                  </a:cubicBezTo>
                  <a:cubicBezTo>
                    <a:pt x="358" y="195"/>
                    <a:pt x="362" y="191"/>
                    <a:pt x="370" y="187"/>
                  </a:cubicBezTo>
                  <a:cubicBezTo>
                    <a:pt x="380" y="185"/>
                    <a:pt x="391" y="184"/>
                    <a:pt x="402" y="184"/>
                  </a:cubicBezTo>
                  <a:cubicBezTo>
                    <a:pt x="434" y="184"/>
                    <a:pt x="466" y="192"/>
                    <a:pt x="493" y="207"/>
                  </a:cubicBezTo>
                  <a:cubicBezTo>
                    <a:pt x="522" y="215"/>
                    <a:pt x="555" y="224"/>
                    <a:pt x="587" y="224"/>
                  </a:cubicBezTo>
                  <a:cubicBezTo>
                    <a:pt x="628" y="224"/>
                    <a:pt x="665" y="220"/>
                    <a:pt x="706" y="215"/>
                  </a:cubicBezTo>
                  <a:cubicBezTo>
                    <a:pt x="733" y="213"/>
                    <a:pt x="759" y="199"/>
                    <a:pt x="787" y="199"/>
                  </a:cubicBezTo>
                  <a:cubicBezTo>
                    <a:pt x="798" y="199"/>
                    <a:pt x="809" y="201"/>
                    <a:pt x="821" y="207"/>
                  </a:cubicBezTo>
                  <a:lnTo>
                    <a:pt x="846" y="207"/>
                  </a:lnTo>
                  <a:cubicBezTo>
                    <a:pt x="854" y="207"/>
                    <a:pt x="866" y="183"/>
                    <a:pt x="875" y="133"/>
                  </a:cubicBezTo>
                  <a:cubicBezTo>
                    <a:pt x="866" y="97"/>
                    <a:pt x="858" y="91"/>
                    <a:pt x="851" y="91"/>
                  </a:cubicBezTo>
                  <a:cubicBezTo>
                    <a:pt x="847" y="91"/>
                    <a:pt x="844" y="92"/>
                    <a:pt x="842" y="92"/>
                  </a:cubicBezTo>
                  <a:lnTo>
                    <a:pt x="731" y="92"/>
                  </a:lnTo>
                  <a:cubicBezTo>
                    <a:pt x="715" y="92"/>
                    <a:pt x="702" y="80"/>
                    <a:pt x="690" y="80"/>
                  </a:cubicBezTo>
                  <a:cubicBezTo>
                    <a:pt x="674" y="80"/>
                    <a:pt x="649" y="92"/>
                    <a:pt x="632" y="92"/>
                  </a:cubicBezTo>
                  <a:cubicBezTo>
                    <a:pt x="604" y="92"/>
                    <a:pt x="579" y="92"/>
                    <a:pt x="555" y="84"/>
                  </a:cubicBezTo>
                  <a:cubicBezTo>
                    <a:pt x="530" y="80"/>
                    <a:pt x="501" y="60"/>
                    <a:pt x="481" y="51"/>
                  </a:cubicBezTo>
                  <a:cubicBezTo>
                    <a:pt x="477" y="51"/>
                    <a:pt x="474" y="50"/>
                    <a:pt x="471" y="50"/>
                  </a:cubicBezTo>
                  <a:cubicBezTo>
                    <a:pt x="462" y="50"/>
                    <a:pt x="453" y="53"/>
                    <a:pt x="445" y="53"/>
                  </a:cubicBezTo>
                  <a:cubicBezTo>
                    <a:pt x="439" y="53"/>
                    <a:pt x="433" y="52"/>
                    <a:pt x="427" y="47"/>
                  </a:cubicBezTo>
                  <a:cubicBezTo>
                    <a:pt x="419" y="43"/>
                    <a:pt x="411" y="42"/>
                    <a:pt x="403" y="42"/>
                  </a:cubicBezTo>
                  <a:cubicBezTo>
                    <a:pt x="378" y="42"/>
                    <a:pt x="354" y="56"/>
                    <a:pt x="329" y="60"/>
                  </a:cubicBezTo>
                  <a:cubicBezTo>
                    <a:pt x="297" y="62"/>
                    <a:pt x="267" y="79"/>
                    <a:pt x="236" y="79"/>
                  </a:cubicBezTo>
                  <a:cubicBezTo>
                    <a:pt x="219" y="79"/>
                    <a:pt x="202" y="74"/>
                    <a:pt x="185" y="60"/>
                  </a:cubicBezTo>
                  <a:cubicBezTo>
                    <a:pt x="177" y="51"/>
                    <a:pt x="169" y="47"/>
                    <a:pt x="157" y="43"/>
                  </a:cubicBezTo>
                  <a:cubicBezTo>
                    <a:pt x="136" y="40"/>
                    <a:pt x="114" y="37"/>
                    <a:pt x="91" y="37"/>
                  </a:cubicBezTo>
                  <a:cubicBezTo>
                    <a:pt x="81" y="37"/>
                    <a:pt x="72" y="38"/>
                    <a:pt x="62" y="39"/>
                  </a:cubicBezTo>
                  <a:cubicBezTo>
                    <a:pt x="46" y="39"/>
                    <a:pt x="33" y="14"/>
                    <a:pt x="17" y="6"/>
                  </a:cubicBezTo>
                  <a:cubicBezTo>
                    <a:pt x="15" y="2"/>
                    <a:pt x="12" y="0"/>
                    <a:pt x="9" y="0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863;p40">
              <a:extLst>
                <a:ext uri="{FF2B5EF4-FFF2-40B4-BE49-F238E27FC236}">
                  <a16:creationId xmlns:a16="http://schemas.microsoft.com/office/drawing/2014/main" id="{3F73EE83-3E6C-413D-878C-05C70299EBC6}"/>
                </a:ext>
              </a:extLst>
            </p:cNvPr>
            <p:cNvSpPr/>
            <p:nvPr/>
          </p:nvSpPr>
          <p:spPr>
            <a:xfrm>
              <a:off x="3018200" y="4502450"/>
              <a:ext cx="11300" cy="6775"/>
            </a:xfrm>
            <a:custGeom>
              <a:avLst/>
              <a:gdLst/>
              <a:ahLst/>
              <a:cxnLst/>
              <a:rect l="l" t="t" r="r" b="b"/>
              <a:pathLst>
                <a:path w="452" h="271" extrusionOk="0">
                  <a:moveTo>
                    <a:pt x="33" y="0"/>
                  </a:moveTo>
                  <a:cubicBezTo>
                    <a:pt x="29" y="0"/>
                    <a:pt x="25" y="1"/>
                    <a:pt x="21" y="4"/>
                  </a:cubicBezTo>
                  <a:cubicBezTo>
                    <a:pt x="17" y="4"/>
                    <a:pt x="9" y="8"/>
                    <a:pt x="5" y="8"/>
                  </a:cubicBezTo>
                  <a:lnTo>
                    <a:pt x="0" y="8"/>
                  </a:lnTo>
                  <a:lnTo>
                    <a:pt x="0" y="271"/>
                  </a:lnTo>
                  <a:cubicBezTo>
                    <a:pt x="5" y="267"/>
                    <a:pt x="5" y="267"/>
                    <a:pt x="9" y="263"/>
                  </a:cubicBezTo>
                  <a:cubicBezTo>
                    <a:pt x="12" y="256"/>
                    <a:pt x="15" y="254"/>
                    <a:pt x="18" y="254"/>
                  </a:cubicBezTo>
                  <a:cubicBezTo>
                    <a:pt x="26" y="254"/>
                    <a:pt x="33" y="265"/>
                    <a:pt x="40" y="265"/>
                  </a:cubicBezTo>
                  <a:cubicBezTo>
                    <a:pt x="42" y="265"/>
                    <a:pt x="44" y="264"/>
                    <a:pt x="46" y="263"/>
                  </a:cubicBezTo>
                  <a:cubicBezTo>
                    <a:pt x="58" y="246"/>
                    <a:pt x="70" y="254"/>
                    <a:pt x="78" y="246"/>
                  </a:cubicBezTo>
                  <a:cubicBezTo>
                    <a:pt x="91" y="234"/>
                    <a:pt x="99" y="209"/>
                    <a:pt x="111" y="201"/>
                  </a:cubicBezTo>
                  <a:cubicBezTo>
                    <a:pt x="148" y="189"/>
                    <a:pt x="189" y="181"/>
                    <a:pt x="226" y="181"/>
                  </a:cubicBezTo>
                  <a:cubicBezTo>
                    <a:pt x="238" y="181"/>
                    <a:pt x="251" y="185"/>
                    <a:pt x="263" y="189"/>
                  </a:cubicBezTo>
                  <a:cubicBezTo>
                    <a:pt x="269" y="192"/>
                    <a:pt x="282" y="210"/>
                    <a:pt x="293" y="210"/>
                  </a:cubicBezTo>
                  <a:cubicBezTo>
                    <a:pt x="297" y="210"/>
                    <a:pt x="301" y="208"/>
                    <a:pt x="304" y="201"/>
                  </a:cubicBezTo>
                  <a:cubicBezTo>
                    <a:pt x="310" y="192"/>
                    <a:pt x="316" y="190"/>
                    <a:pt x="321" y="190"/>
                  </a:cubicBezTo>
                  <a:cubicBezTo>
                    <a:pt x="327" y="190"/>
                    <a:pt x="333" y="192"/>
                    <a:pt x="339" y="192"/>
                  </a:cubicBezTo>
                  <a:cubicBezTo>
                    <a:pt x="342" y="192"/>
                    <a:pt x="346" y="192"/>
                    <a:pt x="349" y="189"/>
                  </a:cubicBezTo>
                  <a:cubicBezTo>
                    <a:pt x="361" y="177"/>
                    <a:pt x="379" y="170"/>
                    <a:pt x="396" y="170"/>
                  </a:cubicBezTo>
                  <a:cubicBezTo>
                    <a:pt x="409" y="170"/>
                    <a:pt x="421" y="174"/>
                    <a:pt x="431" y="181"/>
                  </a:cubicBezTo>
                  <a:cubicBezTo>
                    <a:pt x="432" y="181"/>
                    <a:pt x="433" y="181"/>
                    <a:pt x="434" y="181"/>
                  </a:cubicBezTo>
                  <a:cubicBezTo>
                    <a:pt x="444" y="181"/>
                    <a:pt x="448" y="161"/>
                    <a:pt x="452" y="127"/>
                  </a:cubicBezTo>
                  <a:cubicBezTo>
                    <a:pt x="452" y="94"/>
                    <a:pt x="448" y="57"/>
                    <a:pt x="440" y="57"/>
                  </a:cubicBezTo>
                  <a:cubicBezTo>
                    <a:pt x="439" y="58"/>
                    <a:pt x="438" y="58"/>
                    <a:pt x="437" y="58"/>
                  </a:cubicBezTo>
                  <a:cubicBezTo>
                    <a:pt x="426" y="58"/>
                    <a:pt x="416" y="41"/>
                    <a:pt x="405" y="41"/>
                  </a:cubicBezTo>
                  <a:cubicBezTo>
                    <a:pt x="405" y="41"/>
                    <a:pt x="404" y="41"/>
                    <a:pt x="403" y="41"/>
                  </a:cubicBezTo>
                  <a:cubicBezTo>
                    <a:pt x="374" y="49"/>
                    <a:pt x="349" y="62"/>
                    <a:pt x="325" y="78"/>
                  </a:cubicBezTo>
                  <a:cubicBezTo>
                    <a:pt x="322" y="78"/>
                    <a:pt x="319" y="82"/>
                    <a:pt x="316" y="82"/>
                  </a:cubicBezTo>
                  <a:cubicBezTo>
                    <a:pt x="315" y="82"/>
                    <a:pt x="314" y="81"/>
                    <a:pt x="312" y="78"/>
                  </a:cubicBezTo>
                  <a:cubicBezTo>
                    <a:pt x="296" y="53"/>
                    <a:pt x="267" y="33"/>
                    <a:pt x="234" y="29"/>
                  </a:cubicBezTo>
                  <a:cubicBezTo>
                    <a:pt x="226" y="29"/>
                    <a:pt x="214" y="37"/>
                    <a:pt x="202" y="37"/>
                  </a:cubicBezTo>
                  <a:cubicBezTo>
                    <a:pt x="180" y="33"/>
                    <a:pt x="158" y="11"/>
                    <a:pt x="134" y="11"/>
                  </a:cubicBezTo>
                  <a:cubicBezTo>
                    <a:pt x="131" y="11"/>
                    <a:pt x="127" y="11"/>
                    <a:pt x="124" y="12"/>
                  </a:cubicBezTo>
                  <a:cubicBezTo>
                    <a:pt x="121" y="14"/>
                    <a:pt x="118" y="14"/>
                    <a:pt x="115" y="14"/>
                  </a:cubicBezTo>
                  <a:cubicBezTo>
                    <a:pt x="104" y="14"/>
                    <a:pt x="94" y="6"/>
                    <a:pt x="83" y="6"/>
                  </a:cubicBezTo>
                  <a:cubicBezTo>
                    <a:pt x="80" y="6"/>
                    <a:pt x="77" y="7"/>
                    <a:pt x="74" y="8"/>
                  </a:cubicBezTo>
                  <a:cubicBezTo>
                    <a:pt x="72" y="9"/>
                    <a:pt x="71" y="9"/>
                    <a:pt x="69" y="9"/>
                  </a:cubicBezTo>
                  <a:cubicBezTo>
                    <a:pt x="55" y="9"/>
                    <a:pt x="44" y="0"/>
                    <a:pt x="33" y="0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864;p40">
              <a:extLst>
                <a:ext uri="{FF2B5EF4-FFF2-40B4-BE49-F238E27FC236}">
                  <a16:creationId xmlns:a16="http://schemas.microsoft.com/office/drawing/2014/main" id="{19D22AA9-6672-4629-8AC0-CFD531AEA422}"/>
                </a:ext>
              </a:extLst>
            </p:cNvPr>
            <p:cNvSpPr/>
            <p:nvPr/>
          </p:nvSpPr>
          <p:spPr>
            <a:xfrm>
              <a:off x="3018300" y="4529000"/>
              <a:ext cx="13875" cy="6225"/>
            </a:xfrm>
            <a:custGeom>
              <a:avLst/>
              <a:gdLst/>
              <a:ahLst/>
              <a:cxnLst/>
              <a:rect l="l" t="t" r="r" b="b"/>
              <a:pathLst>
                <a:path w="555" h="249" extrusionOk="0">
                  <a:moveTo>
                    <a:pt x="1" y="1"/>
                  </a:moveTo>
                  <a:lnTo>
                    <a:pt x="1" y="235"/>
                  </a:lnTo>
                  <a:lnTo>
                    <a:pt x="5" y="235"/>
                  </a:lnTo>
                  <a:cubicBezTo>
                    <a:pt x="11" y="233"/>
                    <a:pt x="18" y="232"/>
                    <a:pt x="24" y="232"/>
                  </a:cubicBezTo>
                  <a:cubicBezTo>
                    <a:pt x="38" y="232"/>
                    <a:pt x="53" y="236"/>
                    <a:pt x="67" y="236"/>
                  </a:cubicBezTo>
                  <a:cubicBezTo>
                    <a:pt x="71" y="236"/>
                    <a:pt x="75" y="235"/>
                    <a:pt x="79" y="235"/>
                  </a:cubicBezTo>
                  <a:cubicBezTo>
                    <a:pt x="103" y="231"/>
                    <a:pt x="128" y="231"/>
                    <a:pt x="148" y="226"/>
                  </a:cubicBezTo>
                  <a:cubicBezTo>
                    <a:pt x="151" y="226"/>
                    <a:pt x="154" y="220"/>
                    <a:pt x="158" y="220"/>
                  </a:cubicBezTo>
                  <a:cubicBezTo>
                    <a:pt x="159" y="220"/>
                    <a:pt x="160" y="220"/>
                    <a:pt x="161" y="222"/>
                  </a:cubicBezTo>
                  <a:cubicBezTo>
                    <a:pt x="165" y="230"/>
                    <a:pt x="170" y="233"/>
                    <a:pt x="176" y="233"/>
                  </a:cubicBezTo>
                  <a:cubicBezTo>
                    <a:pt x="185" y="233"/>
                    <a:pt x="195" y="224"/>
                    <a:pt x="205" y="224"/>
                  </a:cubicBezTo>
                  <a:cubicBezTo>
                    <a:pt x="212" y="224"/>
                    <a:pt x="219" y="229"/>
                    <a:pt x="226" y="247"/>
                  </a:cubicBezTo>
                  <a:cubicBezTo>
                    <a:pt x="226" y="248"/>
                    <a:pt x="227" y="249"/>
                    <a:pt x="227" y="249"/>
                  </a:cubicBezTo>
                  <a:cubicBezTo>
                    <a:pt x="229" y="249"/>
                    <a:pt x="232" y="247"/>
                    <a:pt x="234" y="247"/>
                  </a:cubicBezTo>
                  <a:cubicBezTo>
                    <a:pt x="246" y="221"/>
                    <a:pt x="258" y="209"/>
                    <a:pt x="270" y="209"/>
                  </a:cubicBezTo>
                  <a:cubicBezTo>
                    <a:pt x="274" y="209"/>
                    <a:pt x="279" y="211"/>
                    <a:pt x="284" y="214"/>
                  </a:cubicBezTo>
                  <a:cubicBezTo>
                    <a:pt x="287" y="216"/>
                    <a:pt x="290" y="216"/>
                    <a:pt x="293" y="216"/>
                  </a:cubicBezTo>
                  <a:cubicBezTo>
                    <a:pt x="307" y="216"/>
                    <a:pt x="321" y="205"/>
                    <a:pt x="337" y="202"/>
                  </a:cubicBezTo>
                  <a:cubicBezTo>
                    <a:pt x="340" y="202"/>
                    <a:pt x="343" y="202"/>
                    <a:pt x="346" y="202"/>
                  </a:cubicBezTo>
                  <a:cubicBezTo>
                    <a:pt x="359" y="202"/>
                    <a:pt x="369" y="199"/>
                    <a:pt x="382" y="173"/>
                  </a:cubicBezTo>
                  <a:cubicBezTo>
                    <a:pt x="382" y="170"/>
                    <a:pt x="383" y="169"/>
                    <a:pt x="385" y="169"/>
                  </a:cubicBezTo>
                  <a:cubicBezTo>
                    <a:pt x="388" y="169"/>
                    <a:pt x="392" y="172"/>
                    <a:pt x="394" y="177"/>
                  </a:cubicBezTo>
                  <a:cubicBezTo>
                    <a:pt x="405" y="199"/>
                    <a:pt x="416" y="206"/>
                    <a:pt x="428" y="206"/>
                  </a:cubicBezTo>
                  <a:cubicBezTo>
                    <a:pt x="446" y="206"/>
                    <a:pt x="464" y="188"/>
                    <a:pt x="485" y="185"/>
                  </a:cubicBezTo>
                  <a:cubicBezTo>
                    <a:pt x="492" y="155"/>
                    <a:pt x="501" y="142"/>
                    <a:pt x="512" y="142"/>
                  </a:cubicBezTo>
                  <a:cubicBezTo>
                    <a:pt x="519" y="142"/>
                    <a:pt x="526" y="147"/>
                    <a:pt x="534" y="157"/>
                  </a:cubicBezTo>
                  <a:cubicBezTo>
                    <a:pt x="536" y="158"/>
                    <a:pt x="537" y="159"/>
                    <a:pt x="539" y="159"/>
                  </a:cubicBezTo>
                  <a:cubicBezTo>
                    <a:pt x="548" y="159"/>
                    <a:pt x="555" y="127"/>
                    <a:pt x="555" y="95"/>
                  </a:cubicBezTo>
                  <a:cubicBezTo>
                    <a:pt x="550" y="54"/>
                    <a:pt x="546" y="42"/>
                    <a:pt x="534" y="38"/>
                  </a:cubicBezTo>
                  <a:cubicBezTo>
                    <a:pt x="534" y="38"/>
                    <a:pt x="530" y="38"/>
                    <a:pt x="526" y="46"/>
                  </a:cubicBezTo>
                  <a:cubicBezTo>
                    <a:pt x="520" y="58"/>
                    <a:pt x="513" y="64"/>
                    <a:pt x="507" y="64"/>
                  </a:cubicBezTo>
                  <a:cubicBezTo>
                    <a:pt x="501" y="64"/>
                    <a:pt x="495" y="58"/>
                    <a:pt x="489" y="46"/>
                  </a:cubicBezTo>
                  <a:cubicBezTo>
                    <a:pt x="487" y="42"/>
                    <a:pt x="484" y="41"/>
                    <a:pt x="481" y="41"/>
                  </a:cubicBezTo>
                  <a:cubicBezTo>
                    <a:pt x="478" y="41"/>
                    <a:pt x="475" y="42"/>
                    <a:pt x="472" y="42"/>
                  </a:cubicBezTo>
                  <a:cubicBezTo>
                    <a:pt x="466" y="41"/>
                    <a:pt x="460" y="40"/>
                    <a:pt x="454" y="40"/>
                  </a:cubicBezTo>
                  <a:cubicBezTo>
                    <a:pt x="436" y="40"/>
                    <a:pt x="417" y="45"/>
                    <a:pt x="399" y="54"/>
                  </a:cubicBezTo>
                  <a:cubicBezTo>
                    <a:pt x="394" y="56"/>
                    <a:pt x="389" y="57"/>
                    <a:pt x="384" y="57"/>
                  </a:cubicBezTo>
                  <a:cubicBezTo>
                    <a:pt x="370" y="57"/>
                    <a:pt x="357" y="49"/>
                    <a:pt x="341" y="46"/>
                  </a:cubicBezTo>
                  <a:cubicBezTo>
                    <a:pt x="329" y="42"/>
                    <a:pt x="316" y="40"/>
                    <a:pt x="302" y="40"/>
                  </a:cubicBezTo>
                  <a:cubicBezTo>
                    <a:pt x="289" y="40"/>
                    <a:pt x="276" y="42"/>
                    <a:pt x="263" y="46"/>
                  </a:cubicBezTo>
                  <a:cubicBezTo>
                    <a:pt x="253" y="48"/>
                    <a:pt x="243" y="54"/>
                    <a:pt x="234" y="54"/>
                  </a:cubicBezTo>
                  <a:cubicBezTo>
                    <a:pt x="228" y="54"/>
                    <a:pt x="223" y="52"/>
                    <a:pt x="218" y="46"/>
                  </a:cubicBezTo>
                  <a:cubicBezTo>
                    <a:pt x="214" y="42"/>
                    <a:pt x="210" y="38"/>
                    <a:pt x="206" y="38"/>
                  </a:cubicBezTo>
                  <a:cubicBezTo>
                    <a:pt x="201" y="39"/>
                    <a:pt x="196" y="40"/>
                    <a:pt x="191" y="40"/>
                  </a:cubicBezTo>
                  <a:cubicBezTo>
                    <a:pt x="164" y="40"/>
                    <a:pt x="139" y="22"/>
                    <a:pt x="111" y="5"/>
                  </a:cubicBezTo>
                  <a:cubicBezTo>
                    <a:pt x="103" y="1"/>
                    <a:pt x="91" y="1"/>
                    <a:pt x="79" y="1"/>
                  </a:cubicBezTo>
                  <a:cubicBezTo>
                    <a:pt x="69" y="1"/>
                    <a:pt x="60" y="15"/>
                    <a:pt x="51" y="15"/>
                  </a:cubicBezTo>
                  <a:cubicBezTo>
                    <a:pt x="48" y="15"/>
                    <a:pt x="45" y="13"/>
                    <a:pt x="42" y="9"/>
                  </a:cubicBezTo>
                  <a:cubicBezTo>
                    <a:pt x="37" y="3"/>
                    <a:pt x="32" y="1"/>
                    <a:pt x="27" y="1"/>
                  </a:cubicBezTo>
                  <a:cubicBezTo>
                    <a:pt x="21" y="1"/>
                    <a:pt x="15" y="3"/>
                    <a:pt x="9" y="3"/>
                  </a:cubicBezTo>
                  <a:cubicBezTo>
                    <a:pt x="6" y="3"/>
                    <a:pt x="3" y="3"/>
                    <a:pt x="1" y="1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3E181373-5A05-4C78-B7AC-9B20894E6D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6759" y="893229"/>
            <a:ext cx="6246268" cy="4196841"/>
          </a:xfrm>
          <a:prstGeom prst="rect">
            <a:avLst/>
          </a:prstGeom>
        </p:spPr>
      </p:pic>
      <p:pic>
        <p:nvPicPr>
          <p:cNvPr id="7" name="Picture 7" descr="Chart, histogram&#10;&#10;Description automatically generated">
            <a:extLst>
              <a:ext uri="{FF2B5EF4-FFF2-40B4-BE49-F238E27FC236}">
                <a16:creationId xmlns:a16="http://schemas.microsoft.com/office/drawing/2014/main" id="{DDD48BFA-E563-4E35-8728-C33BB40009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33293" y="890766"/>
            <a:ext cx="6250247" cy="4197997"/>
          </a:xfrm>
          <a:prstGeom prst="rect">
            <a:avLst/>
          </a:prstGeom>
        </p:spPr>
      </p:pic>
      <p:sp>
        <p:nvSpPr>
          <p:cNvPr id="378" name="Google Shape;129;p27">
            <a:extLst>
              <a:ext uri="{FF2B5EF4-FFF2-40B4-BE49-F238E27FC236}">
                <a16:creationId xmlns:a16="http://schemas.microsoft.com/office/drawing/2014/main" id="{0E5E9ACF-6496-4E87-AEDF-8F3E05C3515C}"/>
              </a:ext>
            </a:extLst>
          </p:cNvPr>
          <p:cNvSpPr txBox="1">
            <a:spLocks/>
          </p:cNvSpPr>
          <p:nvPr/>
        </p:nvSpPr>
        <p:spPr>
          <a:xfrm>
            <a:off x="744925" y="2083474"/>
            <a:ext cx="1980481" cy="9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edressed"/>
              <a:buNone/>
              <a:defRPr sz="30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edressed"/>
              <a:buNone/>
              <a:defRPr sz="24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edressed"/>
              <a:buNone/>
              <a:defRPr sz="24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edressed"/>
              <a:buNone/>
              <a:defRPr sz="24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edressed"/>
              <a:buNone/>
              <a:defRPr sz="24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edressed"/>
              <a:buNone/>
              <a:defRPr sz="24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edressed"/>
              <a:buNone/>
              <a:defRPr sz="24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edressed"/>
              <a:buNone/>
              <a:defRPr sz="24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edressed"/>
              <a:buNone/>
              <a:defRPr sz="24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9pPr>
          </a:lstStyle>
          <a:p>
            <a:r>
              <a:rPr lang="en-US" dirty="0"/>
              <a:t>IM7 8552</a:t>
            </a:r>
          </a:p>
        </p:txBody>
      </p:sp>
      <p:pic>
        <p:nvPicPr>
          <p:cNvPr id="379" name="Picture 379" descr="Text&#10;&#10;Description automatically generated">
            <a:extLst>
              <a:ext uri="{FF2B5EF4-FFF2-40B4-BE49-F238E27FC236}">
                <a16:creationId xmlns:a16="http://schemas.microsoft.com/office/drawing/2014/main" id="{983EC498-DD62-4BD3-AF31-0D2C72EA844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36134"/>
          <a:stretch/>
        </p:blipFill>
        <p:spPr>
          <a:xfrm>
            <a:off x="266700" y="1214152"/>
            <a:ext cx="1638300" cy="96239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7"/>
          <p:cNvSpPr txBox="1">
            <a:spLocks noGrp="1"/>
          </p:cNvSpPr>
          <p:nvPr>
            <p:ph type="ctrTitle"/>
          </p:nvPr>
        </p:nvSpPr>
        <p:spPr>
          <a:xfrm>
            <a:off x="1636811" y="346461"/>
            <a:ext cx="5396492" cy="9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DISEÑO GEOMÉTRICO</a:t>
            </a:r>
          </a:p>
        </p:txBody>
      </p:sp>
      <p:pic>
        <p:nvPicPr>
          <p:cNvPr id="2" name="Picture 2" descr="A picture containing bottle&#10;&#10;Description automatically generated">
            <a:extLst>
              <a:ext uri="{FF2B5EF4-FFF2-40B4-BE49-F238E27FC236}">
                <a16:creationId xmlns:a16="http://schemas.microsoft.com/office/drawing/2014/main" id="{D1D0725D-935B-4955-8345-3C3F46D7E4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5024" y="780463"/>
            <a:ext cx="4132984" cy="3587771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DFEA1E35-11E2-4536-93B2-026510E07E01}"/>
              </a:ext>
            </a:extLst>
          </p:cNvPr>
          <p:cNvCxnSpPr/>
          <p:nvPr/>
        </p:nvCxnSpPr>
        <p:spPr>
          <a:xfrm flipH="1" flipV="1">
            <a:off x="4724400" y="1609725"/>
            <a:ext cx="1838325" cy="1238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A511395-2820-4AEB-9805-1F0F16577223}"/>
              </a:ext>
            </a:extLst>
          </p:cNvPr>
          <p:cNvCxnSpPr>
            <a:cxnSpLocks/>
          </p:cNvCxnSpPr>
          <p:nvPr/>
        </p:nvCxnSpPr>
        <p:spPr>
          <a:xfrm flipH="1">
            <a:off x="4924424" y="1857375"/>
            <a:ext cx="1657350" cy="152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C60A454-7FC4-49FB-A4F3-B7CB11609548}"/>
              </a:ext>
            </a:extLst>
          </p:cNvPr>
          <p:cNvCxnSpPr>
            <a:cxnSpLocks/>
          </p:cNvCxnSpPr>
          <p:nvPr/>
        </p:nvCxnSpPr>
        <p:spPr>
          <a:xfrm flipH="1">
            <a:off x="5181599" y="2143125"/>
            <a:ext cx="1466850" cy="11334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60C3400-D4AC-429E-8A16-C49BBBE24C74}"/>
              </a:ext>
            </a:extLst>
          </p:cNvPr>
          <p:cNvCxnSpPr>
            <a:cxnSpLocks/>
          </p:cNvCxnSpPr>
          <p:nvPr/>
        </p:nvCxnSpPr>
        <p:spPr>
          <a:xfrm flipH="1">
            <a:off x="5067299" y="2019300"/>
            <a:ext cx="1524000" cy="6477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ACECA04-2511-4A87-9BB2-F7A040ECC72A}"/>
              </a:ext>
            </a:extLst>
          </p:cNvPr>
          <p:cNvCxnSpPr>
            <a:cxnSpLocks/>
          </p:cNvCxnSpPr>
          <p:nvPr/>
        </p:nvCxnSpPr>
        <p:spPr>
          <a:xfrm flipH="1">
            <a:off x="5257799" y="2381249"/>
            <a:ext cx="1400175" cy="12763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Google Shape;129;p27">
            <a:extLst>
              <a:ext uri="{FF2B5EF4-FFF2-40B4-BE49-F238E27FC236}">
                <a16:creationId xmlns:a16="http://schemas.microsoft.com/office/drawing/2014/main" id="{C45AFB2A-EA03-4F7F-BD1E-7E88A493E786}"/>
              </a:ext>
            </a:extLst>
          </p:cNvPr>
          <p:cNvSpPr txBox="1">
            <a:spLocks/>
          </p:cNvSpPr>
          <p:nvPr/>
        </p:nvSpPr>
        <p:spPr>
          <a:xfrm>
            <a:off x="6589811" y="1184661"/>
            <a:ext cx="2558042" cy="9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edressed"/>
              <a:buNone/>
              <a:defRPr sz="30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edressed"/>
              <a:buNone/>
              <a:defRPr sz="24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edressed"/>
              <a:buNone/>
              <a:defRPr sz="24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edressed"/>
              <a:buNone/>
              <a:defRPr sz="24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edressed"/>
              <a:buNone/>
              <a:defRPr sz="24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edressed"/>
              <a:buNone/>
              <a:defRPr sz="24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edressed"/>
              <a:buNone/>
              <a:defRPr sz="24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edressed"/>
              <a:buNone/>
              <a:defRPr sz="24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edressed"/>
              <a:buNone/>
              <a:defRPr sz="24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9pPr>
          </a:lstStyle>
          <a:p>
            <a:pPr algn="l"/>
            <a:r>
              <a:rPr lang="en" sz="1800" dirty="0" err="1"/>
              <a:t>Anillos</a:t>
            </a:r>
            <a:r>
              <a:rPr lang="en" sz="1800" dirty="0"/>
              <a:t> </a:t>
            </a:r>
            <a:r>
              <a:rPr lang="en" sz="1800" dirty="0" err="1"/>
              <a:t>Horizontales</a:t>
            </a:r>
            <a:r>
              <a:rPr lang="en" sz="1800" dirty="0"/>
              <a:t> (5)</a:t>
            </a:r>
            <a:endParaRPr lang="en-US" sz="1800" dirty="0"/>
          </a:p>
          <a:p>
            <a:pPr marL="342900" indent="-342900" algn="l">
              <a:buFont typeface="Arial"/>
              <a:buChar char="•"/>
            </a:pPr>
            <a:r>
              <a:rPr lang="en" sz="1800" dirty="0" err="1"/>
              <a:t>Trabajan</a:t>
            </a:r>
            <a:r>
              <a:rPr lang="en" sz="1800" dirty="0"/>
              <a:t> a </a:t>
            </a:r>
            <a:r>
              <a:rPr lang="en" sz="1800" dirty="0" err="1"/>
              <a:t>tracción</a:t>
            </a:r>
            <a:r>
              <a:rPr lang="en" sz="1800" dirty="0"/>
              <a:t> </a:t>
            </a:r>
            <a:r>
              <a:rPr lang="en" sz="1800" dirty="0" err="1"/>
              <a:t>evitando</a:t>
            </a:r>
            <a:r>
              <a:rPr lang="en" sz="1800" dirty="0"/>
              <a:t> que se </a:t>
            </a:r>
            <a:r>
              <a:rPr lang="en" sz="1800" dirty="0" err="1"/>
              <a:t>separen</a:t>
            </a:r>
            <a:r>
              <a:rPr lang="en" sz="1800" dirty="0"/>
              <a:t> los </a:t>
            </a:r>
            <a:r>
              <a:rPr lang="en" sz="1800" dirty="0" err="1"/>
              <a:t>rigidizadores</a:t>
            </a:r>
            <a:r>
              <a:rPr lang="en" sz="1800" dirty="0"/>
              <a:t> </a:t>
            </a:r>
            <a:r>
              <a:rPr lang="en" sz="1800" dirty="0" err="1"/>
              <a:t>hacia</a:t>
            </a:r>
            <a:r>
              <a:rPr lang="en" sz="1800" dirty="0"/>
              <a:t> </a:t>
            </a:r>
            <a:r>
              <a:rPr lang="en" sz="1800" dirty="0" err="1"/>
              <a:t>fuera</a:t>
            </a:r>
          </a:p>
          <a:p>
            <a:pPr marL="342900" indent="-342900" algn="l">
              <a:buFont typeface="Arial"/>
              <a:buChar char="•"/>
            </a:pPr>
            <a:r>
              <a:rPr lang="en" sz="1800" dirty="0"/>
              <a:t>Los de los </a:t>
            </a:r>
            <a:r>
              <a:rPr lang="en" sz="1800" dirty="0" err="1"/>
              <a:t>extremos</a:t>
            </a:r>
            <a:r>
              <a:rPr lang="en" sz="1800" dirty="0"/>
              <a:t> son los </a:t>
            </a:r>
            <a:r>
              <a:rPr lang="en" sz="1800" dirty="0" err="1"/>
              <a:t>más</a:t>
            </a:r>
            <a:r>
              <a:rPr lang="en" sz="1800" dirty="0"/>
              <a:t> </a:t>
            </a:r>
            <a:r>
              <a:rPr lang="en" sz="1800" dirty="0" err="1"/>
              <a:t>solicitados</a:t>
            </a:r>
            <a:endParaRPr lang="en" sz="1800"/>
          </a:p>
          <a:p>
            <a:pPr marL="285750" indent="-285750" algn="l">
              <a:buFont typeface="Arial"/>
              <a:buChar char="•"/>
            </a:pPr>
            <a:r>
              <a:rPr lang="en" sz="1800" dirty="0"/>
              <a:t>Son los que </a:t>
            </a:r>
            <a:r>
              <a:rPr lang="en" sz="1800" dirty="0" err="1"/>
              <a:t>más</a:t>
            </a:r>
            <a:r>
              <a:rPr lang="en" sz="1800" dirty="0"/>
              <a:t> </a:t>
            </a:r>
            <a:r>
              <a:rPr lang="en" sz="1800" dirty="0" err="1"/>
              <a:t>influyen</a:t>
            </a:r>
            <a:r>
              <a:rPr lang="en" sz="1800" dirty="0"/>
              <a:t> </a:t>
            </a:r>
            <a:r>
              <a:rPr lang="en" sz="1800" dirty="0" err="1"/>
              <a:t>en</a:t>
            </a:r>
            <a:r>
              <a:rPr lang="en" sz="1800" dirty="0"/>
              <a:t> la </a:t>
            </a:r>
            <a:r>
              <a:rPr lang="en" sz="1800" dirty="0" err="1"/>
              <a:t>deformación</a:t>
            </a:r>
            <a:r>
              <a:rPr lang="en" sz="1800" dirty="0"/>
              <a:t> 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335C855-6149-45DA-8545-850E2FA29F0A}"/>
              </a:ext>
            </a:extLst>
          </p:cNvPr>
          <p:cNvCxnSpPr>
            <a:cxnSpLocks/>
          </p:cNvCxnSpPr>
          <p:nvPr/>
        </p:nvCxnSpPr>
        <p:spPr>
          <a:xfrm>
            <a:off x="2562224" y="1657349"/>
            <a:ext cx="1485900" cy="7715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Google Shape;129;p27">
            <a:extLst>
              <a:ext uri="{FF2B5EF4-FFF2-40B4-BE49-F238E27FC236}">
                <a16:creationId xmlns:a16="http://schemas.microsoft.com/office/drawing/2014/main" id="{569FA4BE-5E5F-41AB-B955-58902517E563}"/>
              </a:ext>
            </a:extLst>
          </p:cNvPr>
          <p:cNvSpPr txBox="1">
            <a:spLocks/>
          </p:cNvSpPr>
          <p:nvPr/>
        </p:nvSpPr>
        <p:spPr>
          <a:xfrm>
            <a:off x="369985" y="1003686"/>
            <a:ext cx="2729492" cy="9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edressed"/>
              <a:buNone/>
              <a:defRPr sz="30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edressed"/>
              <a:buNone/>
              <a:defRPr sz="24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edressed"/>
              <a:buNone/>
              <a:defRPr sz="24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edressed"/>
              <a:buNone/>
              <a:defRPr sz="24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edressed"/>
              <a:buNone/>
              <a:defRPr sz="24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edressed"/>
              <a:buNone/>
              <a:defRPr sz="24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edressed"/>
              <a:buNone/>
              <a:defRPr sz="24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edressed"/>
              <a:buNone/>
              <a:defRPr sz="24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edressed"/>
              <a:buNone/>
              <a:defRPr sz="24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9pPr>
          </a:lstStyle>
          <a:p>
            <a:pPr algn="l"/>
            <a:r>
              <a:rPr lang="en" sz="1800" dirty="0"/>
              <a:t>Rigidizadores helicoidales (12)</a:t>
            </a:r>
          </a:p>
          <a:p>
            <a:pPr marL="342900" indent="-342900" algn="l">
              <a:buFont typeface="Arial"/>
              <a:buChar char="•"/>
            </a:pPr>
            <a:r>
              <a:rPr lang="en" sz="1800" dirty="0" err="1"/>
              <a:t>Mantienen</a:t>
            </a:r>
            <a:r>
              <a:rPr lang="en" sz="1800" dirty="0"/>
              <a:t> la </a:t>
            </a:r>
            <a:r>
              <a:rPr lang="en" sz="1800" dirty="0" err="1"/>
              <a:t>integridad</a:t>
            </a:r>
            <a:r>
              <a:rPr lang="en" sz="1800" dirty="0"/>
              <a:t> de la </a:t>
            </a:r>
            <a:r>
              <a:rPr lang="en" sz="1800" dirty="0" err="1"/>
              <a:t>estructura</a:t>
            </a:r>
          </a:p>
          <a:p>
            <a:pPr marL="342900" indent="-342900" algn="l">
              <a:buFont typeface="Arial"/>
              <a:buChar char="•"/>
            </a:pPr>
            <a:r>
              <a:rPr lang="en" sz="1800" dirty="0" err="1"/>
              <a:t>Soportan</a:t>
            </a:r>
            <a:r>
              <a:rPr lang="en" sz="1800" dirty="0"/>
              <a:t> </a:t>
            </a:r>
            <a:r>
              <a:rPr lang="en" sz="1800" dirty="0" err="1"/>
              <a:t>poca</a:t>
            </a:r>
            <a:r>
              <a:rPr lang="en" sz="1800" dirty="0"/>
              <a:t> carga </a:t>
            </a:r>
            <a:r>
              <a:rPr lang="en" sz="1800" dirty="0" err="1"/>
              <a:t>pero</a:t>
            </a:r>
            <a:r>
              <a:rPr lang="en" sz="1800" dirty="0"/>
              <a:t> </a:t>
            </a:r>
            <a:r>
              <a:rPr lang="en" sz="1800" dirty="0" err="1"/>
              <a:t>pueden</a:t>
            </a:r>
            <a:r>
              <a:rPr lang="en" sz="1800" dirty="0"/>
              <a:t> </a:t>
            </a:r>
            <a:r>
              <a:rPr lang="en" sz="1800" dirty="0" err="1"/>
              <a:t>pandear</a:t>
            </a:r>
            <a:r>
              <a:rPr lang="en" sz="1800" dirty="0"/>
              <a:t> </a:t>
            </a:r>
            <a:r>
              <a:rPr lang="en" sz="1800" dirty="0" err="1"/>
              <a:t>si</a:t>
            </a:r>
            <a:r>
              <a:rPr lang="en" sz="1800" dirty="0"/>
              <a:t> son </a:t>
            </a:r>
            <a:r>
              <a:rPr lang="en" sz="1800" dirty="0" err="1"/>
              <a:t>muy</a:t>
            </a:r>
            <a:r>
              <a:rPr lang="en" sz="1800" dirty="0"/>
              <a:t> </a:t>
            </a:r>
            <a:r>
              <a:rPr lang="en" sz="1800" dirty="0" err="1"/>
              <a:t>ligeros</a:t>
            </a:r>
          </a:p>
        </p:txBody>
      </p:sp>
      <p:sp>
        <p:nvSpPr>
          <p:cNvPr id="16" name="Google Shape;129;p27">
            <a:extLst>
              <a:ext uri="{FF2B5EF4-FFF2-40B4-BE49-F238E27FC236}">
                <a16:creationId xmlns:a16="http://schemas.microsoft.com/office/drawing/2014/main" id="{3A8E4BC3-E3F3-476C-8AAF-6C487BE7EBFB}"/>
              </a:ext>
            </a:extLst>
          </p:cNvPr>
          <p:cNvSpPr txBox="1">
            <a:spLocks/>
          </p:cNvSpPr>
          <p:nvPr/>
        </p:nvSpPr>
        <p:spPr>
          <a:xfrm>
            <a:off x="369985" y="2880111"/>
            <a:ext cx="2729492" cy="9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edressed"/>
              <a:buNone/>
              <a:defRPr sz="30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edressed"/>
              <a:buNone/>
              <a:defRPr sz="24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edressed"/>
              <a:buNone/>
              <a:defRPr sz="24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edressed"/>
              <a:buNone/>
              <a:defRPr sz="24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edressed"/>
              <a:buNone/>
              <a:defRPr sz="24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edressed"/>
              <a:buNone/>
              <a:defRPr sz="24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edressed"/>
              <a:buNone/>
              <a:defRPr sz="24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edressed"/>
              <a:buNone/>
              <a:defRPr sz="24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edressed"/>
              <a:buNone/>
              <a:defRPr sz="24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9pPr>
          </a:lstStyle>
          <a:p>
            <a:pPr algn="l"/>
            <a:r>
              <a:rPr lang="en" sz="1800" dirty="0" err="1"/>
              <a:t>Rigidizadores</a:t>
            </a:r>
            <a:r>
              <a:rPr lang="en" sz="1800" dirty="0"/>
              <a:t> </a:t>
            </a:r>
            <a:r>
              <a:rPr lang="en" sz="1800" dirty="0" err="1"/>
              <a:t>verticales</a:t>
            </a:r>
            <a:r>
              <a:rPr lang="en" sz="1800" dirty="0"/>
              <a:t> (12)</a:t>
            </a:r>
          </a:p>
          <a:p>
            <a:pPr marL="342900" indent="-342900" algn="l">
              <a:buFont typeface="Arial"/>
              <a:buChar char="•"/>
            </a:pPr>
            <a:r>
              <a:rPr lang="en" sz="1800" dirty="0" err="1"/>
              <a:t>Soportan</a:t>
            </a:r>
            <a:r>
              <a:rPr lang="en" sz="1800" dirty="0"/>
              <a:t> la carga de </a:t>
            </a:r>
            <a:r>
              <a:rPr lang="en" sz="1800" dirty="0" err="1"/>
              <a:t>compresión</a:t>
            </a:r>
            <a:r>
              <a:rPr lang="en" sz="1800" dirty="0"/>
              <a:t> </a:t>
            </a:r>
            <a:r>
              <a:rPr lang="en" sz="1800" dirty="0" err="1"/>
              <a:t>principalmente</a:t>
            </a:r>
          </a:p>
          <a:p>
            <a:pPr marL="342900" indent="-342900" algn="l">
              <a:buFont typeface="Arial"/>
              <a:buChar char="•"/>
            </a:pPr>
            <a:r>
              <a:rPr lang="en" sz="1800" dirty="0"/>
              <a:t>Son los que </a:t>
            </a:r>
            <a:r>
              <a:rPr lang="en" sz="1800" dirty="0" err="1"/>
              <a:t>más</a:t>
            </a:r>
            <a:r>
              <a:rPr lang="en" sz="1800" dirty="0"/>
              <a:t> </a:t>
            </a:r>
            <a:r>
              <a:rPr lang="en" sz="1800" dirty="0" err="1"/>
              <a:t>influyen</a:t>
            </a:r>
            <a:r>
              <a:rPr lang="en" sz="1800" dirty="0"/>
              <a:t> </a:t>
            </a:r>
            <a:r>
              <a:rPr lang="en" sz="1800" dirty="0" err="1"/>
              <a:t>en</a:t>
            </a:r>
            <a:r>
              <a:rPr lang="en" sz="1800" dirty="0"/>
              <a:t> la carga de </a:t>
            </a:r>
            <a:r>
              <a:rPr lang="en" sz="1800" dirty="0" err="1"/>
              <a:t>pandeo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B92BB2E-BB72-4FF8-BDD2-95D692714BEB}"/>
              </a:ext>
            </a:extLst>
          </p:cNvPr>
          <p:cNvCxnSpPr>
            <a:cxnSpLocks/>
          </p:cNvCxnSpPr>
          <p:nvPr/>
        </p:nvCxnSpPr>
        <p:spPr>
          <a:xfrm flipV="1">
            <a:off x="2809874" y="3124199"/>
            <a:ext cx="1019175" cy="3238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49605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7"/>
          <p:cNvSpPr txBox="1">
            <a:spLocks noGrp="1"/>
          </p:cNvSpPr>
          <p:nvPr>
            <p:ph type="ctrTitle"/>
          </p:nvPr>
        </p:nvSpPr>
        <p:spPr>
          <a:xfrm>
            <a:off x="1623822" y="346461"/>
            <a:ext cx="5396492" cy="9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MODELO FEM</a:t>
            </a:r>
          </a:p>
        </p:txBody>
      </p:sp>
      <p:pic>
        <p:nvPicPr>
          <p:cNvPr id="3" name="Picture 3" descr="Shape&#10;&#10;Description automatically generated">
            <a:extLst>
              <a:ext uri="{FF2B5EF4-FFF2-40B4-BE49-F238E27FC236}">
                <a16:creationId xmlns:a16="http://schemas.microsoft.com/office/drawing/2014/main" id="{FB5B63EB-A503-40CE-B901-3098466ABE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8975" y="1254514"/>
            <a:ext cx="5105400" cy="3339322"/>
          </a:xfrm>
          <a:prstGeom prst="rect">
            <a:avLst/>
          </a:prstGeom>
        </p:spPr>
      </p:pic>
      <p:pic>
        <p:nvPicPr>
          <p:cNvPr id="4" name="Picture 4" descr="A picture containing text, building, tower&#10;&#10;Description automatically generated">
            <a:extLst>
              <a:ext uri="{FF2B5EF4-FFF2-40B4-BE49-F238E27FC236}">
                <a16:creationId xmlns:a16="http://schemas.microsoft.com/office/drawing/2014/main" id="{E10A09D4-7EF6-4794-82C7-B71AEE8AD0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221" y="828675"/>
            <a:ext cx="2330234" cy="376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3137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29;p27">
            <a:extLst>
              <a:ext uri="{FF2B5EF4-FFF2-40B4-BE49-F238E27FC236}">
                <a16:creationId xmlns:a16="http://schemas.microsoft.com/office/drawing/2014/main" id="{601389D5-87D1-4628-A42B-167238ECDC57}"/>
              </a:ext>
            </a:extLst>
          </p:cNvPr>
          <p:cNvSpPr txBox="1">
            <a:spLocks/>
          </p:cNvSpPr>
          <p:nvPr/>
        </p:nvSpPr>
        <p:spPr>
          <a:xfrm>
            <a:off x="5094386" y="3642111"/>
            <a:ext cx="2719967" cy="9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edressed"/>
              <a:buNone/>
              <a:defRPr sz="30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edressed"/>
              <a:buNone/>
              <a:defRPr sz="24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edressed"/>
              <a:buNone/>
              <a:defRPr sz="24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edressed"/>
              <a:buNone/>
              <a:defRPr sz="24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edressed"/>
              <a:buNone/>
              <a:defRPr sz="24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edressed"/>
              <a:buNone/>
              <a:defRPr sz="24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edressed"/>
              <a:buNone/>
              <a:defRPr sz="24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edressed"/>
              <a:buNone/>
              <a:defRPr sz="24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edressed"/>
              <a:buNone/>
              <a:defRPr sz="24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9pPr>
          </a:lstStyle>
          <a:p>
            <a:r>
              <a:rPr lang="en" dirty="0" err="1"/>
              <a:t>Desplazamiento</a:t>
            </a:r>
            <a:r>
              <a:rPr lang="en" dirty="0"/>
              <a:t>:</a:t>
            </a:r>
            <a:endParaRPr lang="en-US" dirty="0"/>
          </a:p>
          <a:p>
            <a:r>
              <a:rPr lang="en" dirty="0"/>
              <a:t> -0.357 mm</a:t>
            </a:r>
          </a:p>
        </p:txBody>
      </p:sp>
      <p:pic>
        <p:nvPicPr>
          <p:cNvPr id="2" name="Picture 6" descr="A picture containing skirt&#10;&#10;Description automatically generated">
            <a:extLst>
              <a:ext uri="{FF2B5EF4-FFF2-40B4-BE49-F238E27FC236}">
                <a16:creationId xmlns:a16="http://schemas.microsoft.com/office/drawing/2014/main" id="{4F329194-CB92-4058-921A-33A7A791E0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100" y="1056396"/>
            <a:ext cx="3181350" cy="3726033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EA112304-0892-41B3-965A-8CED073582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44630" y="359450"/>
            <a:ext cx="5273100" cy="969000"/>
          </a:xfrm>
        </p:spPr>
        <p:txBody>
          <a:bodyPr/>
          <a:lstStyle/>
          <a:p>
            <a:r>
              <a:rPr lang="en-US" dirty="0"/>
              <a:t>DEFORMACIONES</a:t>
            </a:r>
          </a:p>
        </p:txBody>
      </p:sp>
      <p:pic>
        <p:nvPicPr>
          <p:cNvPr id="4" name="Picture 4" descr="A picture containing tower&#10;&#10;Description automatically generated">
            <a:extLst>
              <a:ext uri="{FF2B5EF4-FFF2-40B4-BE49-F238E27FC236}">
                <a16:creationId xmlns:a16="http://schemas.microsoft.com/office/drawing/2014/main" id="{3AC97A17-89D7-4250-B8E8-961148B5A4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100" y="1056434"/>
            <a:ext cx="3143250" cy="3687857"/>
          </a:xfrm>
          <a:prstGeom prst="rect">
            <a:avLst/>
          </a:prstGeom>
        </p:spPr>
      </p:pic>
      <p:pic>
        <p:nvPicPr>
          <p:cNvPr id="13" name="Picture 6" descr="A picture containing tower, pylon&#10;&#10;Description automatically generated">
            <a:extLst>
              <a:ext uri="{FF2B5EF4-FFF2-40B4-BE49-F238E27FC236}">
                <a16:creationId xmlns:a16="http://schemas.microsoft.com/office/drawing/2014/main" id="{53ADEC18-F4C4-4E05-B6C0-9DF06D57A3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9175" y="1057305"/>
            <a:ext cx="3048000" cy="2324040"/>
          </a:xfrm>
          <a:prstGeom prst="rect">
            <a:avLst/>
          </a:prstGeom>
        </p:spPr>
      </p:pic>
      <p:pic>
        <p:nvPicPr>
          <p:cNvPr id="5" name="Picture 9">
            <a:extLst>
              <a:ext uri="{FF2B5EF4-FFF2-40B4-BE49-F238E27FC236}">
                <a16:creationId xmlns:a16="http://schemas.microsoft.com/office/drawing/2014/main" id="{0BA49D75-AB7A-4989-B988-CF305CD92A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9175" y="1056908"/>
            <a:ext cx="3143250" cy="2324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3412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A112304-0892-41B3-965A-8CED073582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44630" y="359450"/>
            <a:ext cx="5273100" cy="969000"/>
          </a:xfrm>
        </p:spPr>
        <p:txBody>
          <a:bodyPr/>
          <a:lstStyle/>
          <a:p>
            <a:r>
              <a:rPr lang="en-US" dirty="0"/>
              <a:t>PANDEO</a:t>
            </a:r>
          </a:p>
        </p:txBody>
      </p:sp>
      <p:sp>
        <p:nvSpPr>
          <p:cNvPr id="8" name="Google Shape;129;p27">
            <a:extLst>
              <a:ext uri="{FF2B5EF4-FFF2-40B4-BE49-F238E27FC236}">
                <a16:creationId xmlns:a16="http://schemas.microsoft.com/office/drawing/2014/main" id="{601389D5-87D1-4628-A42B-167238ECDC57}"/>
              </a:ext>
            </a:extLst>
          </p:cNvPr>
          <p:cNvSpPr txBox="1">
            <a:spLocks/>
          </p:cNvSpPr>
          <p:nvPr/>
        </p:nvSpPr>
        <p:spPr>
          <a:xfrm>
            <a:off x="5065811" y="3642111"/>
            <a:ext cx="2719967" cy="9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edressed"/>
              <a:buNone/>
              <a:defRPr sz="30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edressed"/>
              <a:buNone/>
              <a:defRPr sz="24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edressed"/>
              <a:buNone/>
              <a:defRPr sz="24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edressed"/>
              <a:buNone/>
              <a:defRPr sz="24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edressed"/>
              <a:buNone/>
              <a:defRPr sz="24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edressed"/>
              <a:buNone/>
              <a:defRPr sz="24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edressed"/>
              <a:buNone/>
              <a:defRPr sz="24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edressed"/>
              <a:buNone/>
              <a:defRPr sz="24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edressed"/>
              <a:buNone/>
              <a:defRPr sz="24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9pPr>
          </a:lstStyle>
          <a:p>
            <a:r>
              <a:rPr lang="en" dirty="0"/>
              <a:t>Carga </a:t>
            </a:r>
            <a:r>
              <a:rPr lang="en" dirty="0" err="1"/>
              <a:t>crítica</a:t>
            </a:r>
            <a:r>
              <a:rPr lang="en" dirty="0"/>
              <a:t>:</a:t>
            </a:r>
            <a:endParaRPr lang="en-US" dirty="0"/>
          </a:p>
          <a:p>
            <a:r>
              <a:rPr lang="en" dirty="0"/>
              <a:t> 15,397 </a:t>
            </a:r>
            <a:r>
              <a:rPr lang="en" dirty="0" err="1"/>
              <a:t>kN</a:t>
            </a:r>
            <a:endParaRPr lang="en-US" dirty="0" err="1"/>
          </a:p>
          <a:p>
            <a:endParaRPr lang="en" dirty="0"/>
          </a:p>
        </p:txBody>
      </p:sp>
      <p:pic>
        <p:nvPicPr>
          <p:cNvPr id="2" name="Picture 6" descr="A picture containing skirt&#10;&#10;Description automatically generated">
            <a:extLst>
              <a:ext uri="{FF2B5EF4-FFF2-40B4-BE49-F238E27FC236}">
                <a16:creationId xmlns:a16="http://schemas.microsoft.com/office/drawing/2014/main" id="{D06CBC1B-F3D2-435F-A320-F9424B0D6B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100" y="1056396"/>
            <a:ext cx="3181350" cy="3726033"/>
          </a:xfrm>
          <a:prstGeom prst="rect">
            <a:avLst/>
          </a:prstGeom>
        </p:spPr>
      </p:pic>
      <p:pic>
        <p:nvPicPr>
          <p:cNvPr id="6" name="Picture 6" descr="A picture containing tower, pylon&#10;&#10;Description automatically generated">
            <a:extLst>
              <a:ext uri="{FF2B5EF4-FFF2-40B4-BE49-F238E27FC236}">
                <a16:creationId xmlns:a16="http://schemas.microsoft.com/office/drawing/2014/main" id="{D449ADDA-C278-4F1A-B2C3-1B79D46EFC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9175" y="1057305"/>
            <a:ext cx="3048000" cy="2324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1563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69B7C-D03C-4B91-A008-9FEC08378C4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FALLOS</a:t>
            </a:r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CB1F15A2-1DDB-40C0-A526-142A91DCB6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50" y="1017104"/>
            <a:ext cx="5124450" cy="3880816"/>
          </a:xfrm>
          <a:prstGeom prst="rect">
            <a:avLst/>
          </a:prstGeom>
        </p:spPr>
      </p:pic>
      <p:pic>
        <p:nvPicPr>
          <p:cNvPr id="5" name="Picture 5" descr="A picture containing chart&#10;&#10;Description automatically generated">
            <a:extLst>
              <a:ext uri="{FF2B5EF4-FFF2-40B4-BE49-F238E27FC236}">
                <a16:creationId xmlns:a16="http://schemas.microsoft.com/office/drawing/2014/main" id="{CE39B940-F814-4EF1-B95F-FA2A848E83D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9202" b="-343"/>
          <a:stretch/>
        </p:blipFill>
        <p:spPr>
          <a:xfrm>
            <a:off x="828675" y="1146698"/>
            <a:ext cx="4000504" cy="3602587"/>
          </a:xfrm>
          <a:prstGeom prst="rect">
            <a:avLst/>
          </a:prstGeom>
        </p:spPr>
      </p:pic>
      <p:sp>
        <p:nvSpPr>
          <p:cNvPr id="7" name="Google Shape;129;p27">
            <a:extLst>
              <a:ext uri="{FF2B5EF4-FFF2-40B4-BE49-F238E27FC236}">
                <a16:creationId xmlns:a16="http://schemas.microsoft.com/office/drawing/2014/main" id="{A8B55498-AF25-4D50-AFF6-94A5EE19675B}"/>
              </a:ext>
            </a:extLst>
          </p:cNvPr>
          <p:cNvSpPr txBox="1">
            <a:spLocks/>
          </p:cNvSpPr>
          <p:nvPr/>
        </p:nvSpPr>
        <p:spPr>
          <a:xfrm>
            <a:off x="6199286" y="1603761"/>
            <a:ext cx="2558042" cy="3150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edressed"/>
              <a:buNone/>
              <a:defRPr sz="30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edressed"/>
              <a:buNone/>
              <a:defRPr sz="24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edressed"/>
              <a:buNone/>
              <a:defRPr sz="24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edressed"/>
              <a:buNone/>
              <a:defRPr sz="24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edressed"/>
              <a:buNone/>
              <a:defRPr sz="24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edressed"/>
              <a:buNone/>
              <a:defRPr sz="24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edressed"/>
              <a:buNone/>
              <a:defRPr sz="24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edressed"/>
              <a:buNone/>
              <a:defRPr sz="24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edressed"/>
              <a:buNone/>
              <a:defRPr sz="24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9pPr>
          </a:lstStyle>
          <a:p>
            <a:pPr algn="l"/>
            <a:r>
              <a:rPr lang="en" sz="1800" dirty="0" err="1"/>
              <a:t>Razones</a:t>
            </a:r>
            <a:r>
              <a:rPr lang="en" sz="1800" dirty="0"/>
              <a:t> para </a:t>
            </a:r>
            <a:r>
              <a:rPr lang="en" sz="1800" dirty="0" err="1"/>
              <a:t>mantener</a:t>
            </a:r>
            <a:r>
              <a:rPr lang="en" sz="1800" dirty="0"/>
              <a:t> </a:t>
            </a:r>
            <a:r>
              <a:rPr lang="en" sz="1800" dirty="0" err="1"/>
              <a:t>el</a:t>
            </a:r>
            <a:r>
              <a:rPr lang="en" sz="1800" dirty="0"/>
              <a:t> </a:t>
            </a:r>
            <a:r>
              <a:rPr lang="en" sz="1800" dirty="0" err="1"/>
              <a:t>elemento</a:t>
            </a:r>
            <a:r>
              <a:rPr lang="en" sz="1800" dirty="0"/>
              <a:t> TRIA:</a:t>
            </a:r>
          </a:p>
          <a:p>
            <a:pPr marL="342900" indent="-342900" algn="l">
              <a:buFont typeface="Arial"/>
              <a:buChar char="•"/>
            </a:pPr>
            <a:r>
              <a:rPr lang="en" sz="1800" dirty="0" err="1"/>
              <a:t>Representa</a:t>
            </a:r>
            <a:r>
              <a:rPr lang="en" sz="1800" dirty="0"/>
              <a:t> zonas de </a:t>
            </a:r>
            <a:r>
              <a:rPr lang="en" sz="1800" dirty="0" err="1"/>
              <a:t>unión</a:t>
            </a:r>
            <a:r>
              <a:rPr lang="en" sz="1800" dirty="0"/>
              <a:t> de </a:t>
            </a:r>
            <a:r>
              <a:rPr lang="en" sz="1800" dirty="0" err="1"/>
              <a:t>piezas</a:t>
            </a:r>
            <a:r>
              <a:rPr lang="en" sz="1800" dirty="0"/>
              <a:t> (solo </a:t>
            </a:r>
            <a:r>
              <a:rPr lang="en" sz="1800" dirty="0" err="1"/>
              <a:t>trabaja</a:t>
            </a:r>
            <a:r>
              <a:rPr lang="en" sz="1800" dirty="0"/>
              <a:t> la </a:t>
            </a:r>
            <a:r>
              <a:rPr lang="en" sz="1800" dirty="0" err="1"/>
              <a:t>matriz</a:t>
            </a:r>
            <a:r>
              <a:rPr lang="en" sz="1800" dirty="0"/>
              <a:t>)</a:t>
            </a:r>
          </a:p>
          <a:p>
            <a:pPr marL="342900" indent="-342900" algn="l">
              <a:buFont typeface="Arial"/>
              <a:buChar char="•"/>
            </a:pPr>
            <a:r>
              <a:rPr lang="en" sz="1800" dirty="0"/>
              <a:t>El resto de la </a:t>
            </a:r>
            <a:r>
              <a:rPr lang="en" sz="1800" dirty="0" err="1"/>
              <a:t>estructura</a:t>
            </a:r>
            <a:r>
              <a:rPr lang="en" sz="1800" dirty="0"/>
              <a:t> es </a:t>
            </a:r>
            <a:r>
              <a:rPr lang="en" sz="1800" dirty="0" err="1"/>
              <a:t>capaz</a:t>
            </a:r>
            <a:r>
              <a:rPr lang="en" sz="1800" dirty="0"/>
              <a:t> de </a:t>
            </a:r>
            <a:r>
              <a:rPr lang="en" sz="1800" dirty="0" err="1"/>
              <a:t>soportar</a:t>
            </a:r>
            <a:r>
              <a:rPr lang="en" sz="1800" dirty="0"/>
              <a:t> las </a:t>
            </a:r>
            <a:r>
              <a:rPr lang="en" sz="1800" dirty="0" err="1"/>
              <a:t>solicitaciones</a:t>
            </a:r>
            <a:r>
              <a:rPr lang="en" sz="1800" dirty="0"/>
              <a:t> </a:t>
            </a:r>
            <a:r>
              <a:rPr lang="en" sz="1800" dirty="0" err="1"/>
              <a:t>aún</a:t>
            </a:r>
            <a:r>
              <a:rPr lang="en" sz="1800" dirty="0"/>
              <a:t> </a:t>
            </a:r>
            <a:r>
              <a:rPr lang="en" sz="1800" dirty="0" err="1"/>
              <a:t>así</a:t>
            </a:r>
          </a:p>
        </p:txBody>
      </p:sp>
    </p:spTree>
    <p:extLst>
      <p:ext uri="{BB962C8B-B14F-4D97-AF65-F5344CB8AC3E}">
        <p14:creationId xmlns:p14="http://schemas.microsoft.com/office/powerpoint/2010/main" val="2191109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69B7C-D03C-4B91-A008-9FEC08378C4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MODELOS AVANZADOS</a:t>
            </a:r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CB1F15A2-1DDB-40C0-A526-142A91DCB6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50" y="1017104"/>
            <a:ext cx="5124450" cy="3880816"/>
          </a:xfrm>
          <a:prstGeom prst="rect">
            <a:avLst/>
          </a:prstGeom>
        </p:spPr>
      </p:pic>
      <p:sp>
        <p:nvSpPr>
          <p:cNvPr id="7" name="Google Shape;129;p27">
            <a:extLst>
              <a:ext uri="{FF2B5EF4-FFF2-40B4-BE49-F238E27FC236}">
                <a16:creationId xmlns:a16="http://schemas.microsoft.com/office/drawing/2014/main" id="{A8B55498-AF25-4D50-AFF6-94A5EE19675B}"/>
              </a:ext>
            </a:extLst>
          </p:cNvPr>
          <p:cNvSpPr txBox="1">
            <a:spLocks/>
          </p:cNvSpPr>
          <p:nvPr/>
        </p:nvSpPr>
        <p:spPr>
          <a:xfrm>
            <a:off x="6199286" y="1603761"/>
            <a:ext cx="2558042" cy="3150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edressed"/>
              <a:buNone/>
              <a:defRPr sz="30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edressed"/>
              <a:buNone/>
              <a:defRPr sz="24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edressed"/>
              <a:buNone/>
              <a:defRPr sz="24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edressed"/>
              <a:buNone/>
              <a:defRPr sz="24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edressed"/>
              <a:buNone/>
              <a:defRPr sz="24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edressed"/>
              <a:buNone/>
              <a:defRPr sz="24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edressed"/>
              <a:buNone/>
              <a:defRPr sz="24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edressed"/>
              <a:buNone/>
              <a:defRPr sz="24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edressed"/>
              <a:buNone/>
              <a:defRPr sz="24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9pPr>
          </a:lstStyle>
          <a:p>
            <a:r>
              <a:rPr lang="en" sz="2000" dirty="0" err="1"/>
              <a:t>Coeficiente</a:t>
            </a:r>
            <a:r>
              <a:rPr lang="en" sz="2000" dirty="0"/>
              <a:t> de </a:t>
            </a:r>
            <a:r>
              <a:rPr lang="en" sz="2000" dirty="0" err="1"/>
              <a:t>rozameinto</a:t>
            </a:r>
            <a:r>
              <a:rPr lang="en" sz="2000" dirty="0"/>
              <a:t> </a:t>
            </a:r>
            <a:r>
              <a:rPr lang="en" sz="2000" dirty="0" err="1"/>
              <a:t>carbono</a:t>
            </a:r>
            <a:r>
              <a:rPr lang="en" sz="2000" dirty="0"/>
              <a:t>/</a:t>
            </a:r>
            <a:r>
              <a:rPr lang="en" sz="2000" dirty="0" err="1"/>
              <a:t>acero</a:t>
            </a:r>
            <a:r>
              <a:rPr lang="en" sz="2000" dirty="0"/>
              <a:t> </a:t>
            </a:r>
            <a:r>
              <a:rPr lang="en" sz="2000" dirty="0" err="1"/>
              <a:t>pulido</a:t>
            </a:r>
            <a:endParaRPr lang="en" sz="2000" dirty="0"/>
          </a:p>
          <a:p>
            <a:endParaRPr lang="en" sz="2000" dirty="0"/>
          </a:p>
          <a:p>
            <a:r>
              <a:rPr lang="en" sz="2400" dirty="0"/>
              <a:t>~ 0.11</a:t>
            </a:r>
          </a:p>
          <a:p>
            <a:endParaRPr lang="en" sz="1800" dirty="0"/>
          </a:p>
          <a:p>
            <a:r>
              <a:rPr lang="en" sz="2000" dirty="0" err="1"/>
              <a:t>Desplazamiento</a:t>
            </a:r>
            <a:r>
              <a:rPr lang="en" sz="2000" dirty="0"/>
              <a:t> vertical</a:t>
            </a:r>
          </a:p>
          <a:p>
            <a:endParaRPr lang="en" sz="1800" dirty="0"/>
          </a:p>
          <a:p>
            <a:r>
              <a:rPr lang="en" sz="2400" dirty="0"/>
              <a:t>-1.739</a:t>
            </a:r>
          </a:p>
        </p:txBody>
      </p:sp>
      <p:pic>
        <p:nvPicPr>
          <p:cNvPr id="2" name="Picture 5">
            <a:extLst>
              <a:ext uri="{FF2B5EF4-FFF2-40B4-BE49-F238E27FC236}">
                <a16:creationId xmlns:a16="http://schemas.microsoft.com/office/drawing/2014/main" id="{4F91D60D-94F4-43A3-B47F-926FF0485D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750" y="1019832"/>
            <a:ext cx="5276850" cy="3875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181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AAD5F4B-DD34-452B-83B9-6FCCF5FE8C7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CONCLUSIONES</a:t>
            </a:r>
          </a:p>
        </p:txBody>
      </p:sp>
      <p:pic>
        <p:nvPicPr>
          <p:cNvPr id="8" name="Picture 2" descr="A picture containing bottle&#10;&#10;Description automatically generated">
            <a:extLst>
              <a:ext uri="{FF2B5EF4-FFF2-40B4-BE49-F238E27FC236}">
                <a16:creationId xmlns:a16="http://schemas.microsoft.com/office/drawing/2014/main" id="{464A0886-CD01-4D30-8252-510E22BCBF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2249" y="1990138"/>
            <a:ext cx="3456709" cy="2997221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41084DAB-7742-4E0E-8C52-D6D6859803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7" t="54" r="26333" b="233"/>
          <a:stretch/>
        </p:blipFill>
        <p:spPr>
          <a:xfrm rot="-600000">
            <a:off x="2611033" y="912199"/>
            <a:ext cx="3922620" cy="2993326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46CDB6A-D838-4729-AEB1-64914E747648}"/>
              </a:ext>
            </a:extLst>
          </p:cNvPr>
          <p:cNvCxnSpPr>
            <a:cxnSpLocks/>
          </p:cNvCxnSpPr>
          <p:nvPr/>
        </p:nvCxnSpPr>
        <p:spPr>
          <a:xfrm flipV="1">
            <a:off x="1943099" y="2600324"/>
            <a:ext cx="1524000" cy="4000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Google Shape;129;p27">
            <a:extLst>
              <a:ext uri="{FF2B5EF4-FFF2-40B4-BE49-F238E27FC236}">
                <a16:creationId xmlns:a16="http://schemas.microsoft.com/office/drawing/2014/main" id="{BCE45C30-51C4-40EB-82DA-A2B81E3FA8FE}"/>
              </a:ext>
            </a:extLst>
          </p:cNvPr>
          <p:cNvSpPr txBox="1">
            <a:spLocks/>
          </p:cNvSpPr>
          <p:nvPr/>
        </p:nvSpPr>
        <p:spPr>
          <a:xfrm>
            <a:off x="6932710" y="2108586"/>
            <a:ext cx="3053342" cy="788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edressed"/>
              <a:buNone/>
              <a:defRPr sz="30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edressed"/>
              <a:buNone/>
              <a:defRPr sz="24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edressed"/>
              <a:buNone/>
              <a:defRPr sz="24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edressed"/>
              <a:buNone/>
              <a:defRPr sz="24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edressed"/>
              <a:buNone/>
              <a:defRPr sz="24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edressed"/>
              <a:buNone/>
              <a:defRPr sz="24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edressed"/>
              <a:buNone/>
              <a:defRPr sz="24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edressed"/>
              <a:buNone/>
              <a:defRPr sz="24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edressed"/>
              <a:buNone/>
              <a:defRPr sz="24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9pPr>
          </a:lstStyle>
          <a:p>
            <a:pPr algn="l"/>
            <a:r>
              <a:rPr lang="en" sz="2800" dirty="0"/>
              <a:t>Masa del </a:t>
            </a:r>
            <a:endParaRPr lang="en" sz="1800" dirty="0" err="1"/>
          </a:p>
          <a:p>
            <a:pPr algn="l"/>
            <a:r>
              <a:rPr lang="en" sz="2800" dirty="0" err="1"/>
              <a:t>cono</a:t>
            </a:r>
            <a:r>
              <a:rPr lang="en" sz="2800" dirty="0"/>
              <a:t> </a:t>
            </a:r>
            <a:r>
              <a:rPr lang="en" sz="2800" dirty="0" err="1"/>
              <a:t>adaptador</a:t>
            </a:r>
            <a:endParaRPr lang="en" sz="1800" dirty="0" err="1"/>
          </a:p>
          <a:p>
            <a:pPr algn="l"/>
            <a:r>
              <a:rPr lang="en" sz="2400" dirty="0"/>
              <a:t>154.3 g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4EE6039-B833-4A60-806F-FE54BC27D5AE}"/>
              </a:ext>
            </a:extLst>
          </p:cNvPr>
          <p:cNvCxnSpPr>
            <a:cxnSpLocks/>
          </p:cNvCxnSpPr>
          <p:nvPr/>
        </p:nvCxnSpPr>
        <p:spPr>
          <a:xfrm flipH="1">
            <a:off x="5695949" y="3086099"/>
            <a:ext cx="1162050" cy="7143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Google Shape;129;p27">
            <a:extLst>
              <a:ext uri="{FF2B5EF4-FFF2-40B4-BE49-F238E27FC236}">
                <a16:creationId xmlns:a16="http://schemas.microsoft.com/office/drawing/2014/main" id="{EA9ACF82-8E4B-49FB-8A9E-D9D10D61D772}"/>
              </a:ext>
            </a:extLst>
          </p:cNvPr>
          <p:cNvSpPr txBox="1">
            <a:spLocks/>
          </p:cNvSpPr>
          <p:nvPr/>
        </p:nvSpPr>
        <p:spPr>
          <a:xfrm>
            <a:off x="389035" y="1498986"/>
            <a:ext cx="3643892" cy="788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edressed"/>
              <a:buNone/>
              <a:defRPr sz="30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edressed"/>
              <a:buNone/>
              <a:defRPr sz="24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edressed"/>
              <a:buNone/>
              <a:defRPr sz="24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edressed"/>
              <a:buNone/>
              <a:defRPr sz="24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edressed"/>
              <a:buNone/>
              <a:defRPr sz="24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edressed"/>
              <a:buNone/>
              <a:defRPr sz="24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edressed"/>
              <a:buNone/>
              <a:defRPr sz="24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edressed"/>
              <a:buNone/>
              <a:defRPr sz="24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edressed"/>
              <a:buNone/>
              <a:defRPr sz="24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9pPr>
          </a:lstStyle>
          <a:p>
            <a:pPr algn="l"/>
            <a:r>
              <a:rPr lang="en" sz="2800" dirty="0"/>
              <a:t>Masa del </a:t>
            </a:r>
            <a:endParaRPr lang="en-US"/>
          </a:p>
          <a:p>
            <a:pPr algn="l"/>
            <a:r>
              <a:rPr lang="en" sz="2800" dirty="0"/>
              <a:t>Tesla Roadster</a:t>
            </a:r>
            <a:endParaRPr lang="en" dirty="0"/>
          </a:p>
          <a:p>
            <a:pPr algn="l"/>
            <a:r>
              <a:rPr lang="en" sz="2400" dirty="0"/>
              <a:t>1235 kg</a:t>
            </a:r>
            <a:endParaRPr lang="en" dirty="0"/>
          </a:p>
          <a:p>
            <a:pPr algn="l"/>
            <a:endParaRPr lang="en" sz="2400" dirty="0"/>
          </a:p>
          <a:p>
            <a:pPr algn="l"/>
            <a:r>
              <a:rPr lang="en" sz="2400" dirty="0"/>
              <a:t>(~ 12.115 </a:t>
            </a:r>
            <a:r>
              <a:rPr lang="en" sz="2400" dirty="0" err="1"/>
              <a:t>kN</a:t>
            </a:r>
            <a:r>
              <a:rPr lang="en" sz="2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1955158"/>
      </p:ext>
    </p:extLst>
  </p:cSld>
  <p:clrMapOvr>
    <a:masterClrMapping/>
  </p:clrMapOvr>
</p:sld>
</file>

<file path=ppt/theme/theme1.xml><?xml version="1.0" encoding="utf-8"?>
<a:theme xmlns:a="http://schemas.openxmlformats.org/drawingml/2006/main" name="Papyrus History Lesson by Slidesgo">
  <a:themeElements>
    <a:clrScheme name="Simple Light">
      <a:dk1>
        <a:srgbClr val="482400"/>
      </a:dk1>
      <a:lt1>
        <a:srgbClr val="FFFFFF"/>
      </a:lt1>
      <a:dk2>
        <a:srgbClr val="595959"/>
      </a:dk2>
      <a:lt2>
        <a:srgbClr val="EEEEEE"/>
      </a:lt2>
      <a:accent1>
        <a:srgbClr val="482400"/>
      </a:accent1>
      <a:accent2>
        <a:srgbClr val="C1AD8F"/>
      </a:accent2>
      <a:accent3>
        <a:srgbClr val="553333"/>
      </a:accent3>
      <a:accent4>
        <a:srgbClr val="C1AD8F"/>
      </a:accent4>
      <a:accent5>
        <a:srgbClr val="482400"/>
      </a:accent5>
      <a:accent6>
        <a:srgbClr val="C1AD8F"/>
      </a:accent6>
      <a:hlink>
        <a:srgbClr val="4824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(16:9)</PresentationFormat>
  <Slides>9</Slides>
  <Notes>4</Notes>
  <HiddenSlides>0</HiddenSlide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9</vt:i4>
      </vt:variant>
    </vt:vector>
  </HeadingPairs>
  <TitlesOfParts>
    <vt:vector size="11" baseType="lpstr">
      <vt:lpstr>Papyrus History Lesson by Slidesgo</vt:lpstr>
      <vt:lpstr>Slidesgo Final Pages</vt:lpstr>
      <vt:lpstr>Cono adaptador</vt:lpstr>
      <vt:lpstr>PROPIEDADES DEL MATERIAL</vt:lpstr>
      <vt:lpstr>DISEÑO GEOMÉTRICO</vt:lpstr>
      <vt:lpstr>MODELO FEM</vt:lpstr>
      <vt:lpstr>DEFORMACIONES</vt:lpstr>
      <vt:lpstr>PANDEO</vt:lpstr>
      <vt:lpstr>FALLOS</vt:lpstr>
      <vt:lpstr>MODELOS AVANZADOS</vt:lpstr>
      <vt:lpstr>CONCLUSIONES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Cono</dc:title>
  <cp:revision>358</cp:revision>
  <dcterms:modified xsi:type="dcterms:W3CDTF">2021-12-01T01:29:48Z</dcterms:modified>
</cp:coreProperties>
</file>